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9" r:id="rId7"/>
    <p:sldId id="260" r:id="rId8"/>
    <p:sldId id="261" r:id="rId9"/>
    <p:sldId id="264" r:id="rId10"/>
    <p:sldId id="263" r:id="rId11"/>
  </p:sldIdLst>
  <p:sldSz cx="12192000" cy="6858000"/>
  <p:notesSz cx="6858000" cy="9144000"/>
  <p:defaultTextStyle>
    <a:defPPr rtl="0">
      <a:defRPr lang="bg-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9E696D-01AF-44D7-965A-4AE1576E4193}" type="datetime1">
              <a:rPr lang="bg-BG" noProof="1" dirty="0" smtClean="0"/>
              <a:t>2.10.2021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23349F-D66A-4EA7-A907-609E6093CC07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1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1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2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3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4454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4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204271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5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1189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1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7A207FC1-BF0C-46D8-AA9A-7BF9F70ED14C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AF0F9-96EC-4EBF-B487-B9A4A9218503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49F93FA7-9F29-4A66-8294-A4C0BE5CD6BC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Картина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12" name="Контейнер за 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2CDFA8D-2743-4D57-86B2-38D265B37BA9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bg-BG" sz="8000" noProof="1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bg-BG" sz="8000" noProof="1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изи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B757C68-F3F2-4EB0-8C44-1C7822BDEB04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8" name="Контейнер за 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9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10" name="Контейнер за 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11" name="Контейнер за 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12" name="Контейнер за 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15C976-657A-43A2-8F78-12FC40C2EE2E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а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19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0" name="Контейнер за картина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21" name="Контейнер за 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2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3" name="Контейнер за картина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24" name="Контейнер за 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5" name="Контейнер за 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6" name="Контейнер за картина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27" name="Контейнер за 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73BA2A-7394-4A69-B3A1-1BB03C1F8DA9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65B3AA-35DA-457A-8501-909648E44D8D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436055B-AFD2-48B4-90A7-19776F70F7E0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1673BC-F291-4F21-95DA-4ABE1D534D86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4887EE0-7172-41BB-A922-4C2C6D20BD55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1FA99E-F865-4A7B-BD5C-765BE2F96022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7275FD-0698-4DB7-B468-654CD155A9CF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10E9BF-E835-4C03-90A6-A500CD60B25B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EC8C76-427A-46A2-AD54-B1AE0834A585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C43F9-036A-44C0-8D8C-3B4245B8D6E6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B1EFD-7A95-4B44-B268-AFD357079F8C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DD1B8F-14B0-46D9-9480-E903441C8134}" type="datetime1">
              <a:rPr lang="bg-BG" noProof="1" smtClean="0"/>
              <a:t>2.10.2021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Правоъгълник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94" y="2053747"/>
            <a:ext cx="7190067" cy="3553148"/>
          </a:xfrm>
        </p:spPr>
        <p:txBody>
          <a:bodyPr rtlCol="0" anchor="ctr">
            <a:normAutofit/>
          </a:bodyPr>
          <a:lstStyle/>
          <a:p>
            <a:pPr algn="ctr"/>
            <a:br>
              <a:rPr lang="bg-BG" sz="2800" cap="none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bg-BG" sz="3200" cap="none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УЧИТЕЛСКО ПОРТФОЛИО</a:t>
            </a:r>
            <a:br>
              <a:rPr lang="bg-BG" sz="2900" cap="none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bg-BG" sz="3200" cap="none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br>
              <a:rPr lang="bg-BG" sz="3200" cap="none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bg-BG" sz="3200" cap="none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Галина Томова Банкина</a:t>
            </a:r>
            <a:br>
              <a:rPr lang="bg-BG" sz="2900" cap="none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bg-BG" sz="2400" cap="none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  по  български език и литература</a:t>
            </a:r>
            <a:br>
              <a:rPr lang="bg-BG" sz="3200" cap="none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bg-BG" sz="32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аво съединение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Картина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80CFC245-6480-4EB0-9804-8BA1FAE94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608" y="2053747"/>
            <a:ext cx="1747680" cy="4858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E11DF322-DEB0-40FA-A8E6-A39769F41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5" y="167797"/>
            <a:ext cx="1304925" cy="1885950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8F9C937F-ABC2-428D-9DEA-609071DF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915" y="876168"/>
            <a:ext cx="471171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авоъгълник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706" y="0"/>
            <a:ext cx="8495373" cy="6858000"/>
          </a:xfrm>
        </p:spPr>
        <p:txBody>
          <a:bodyPr rtlCol="0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bg-BG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g-BG" sz="2400" u="sng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и квалификация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БАКАЛАВЪР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със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специалност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Българска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филология,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придобита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университет "Проф. д-р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Златаров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", гр. Бургас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g-BG" sz="2400" u="sng" dirty="0">
                <a:latin typeface="Arial" panose="020B0604020202020204" pitchFamily="34" charset="0"/>
                <a:cs typeface="Arial" panose="020B0604020202020204" pitchFamily="34" charset="0"/>
              </a:rPr>
              <a:t>Заемана длъжност</a:t>
            </a:r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: учител по български език и литература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Майчин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език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Български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Чужди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езици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Руски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език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писмено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говоримо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работно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ниво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ru-R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Компютърни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умения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Компютърна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грамотност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Excell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</a:p>
          <a:p>
            <a:pPr marL="0" indent="0" rtl="0">
              <a:lnSpc>
                <a:spcPct val="100000"/>
              </a:lnSpc>
              <a:buNone/>
            </a:pPr>
            <a:endParaRPr lang="bg-BG" sz="2000" noProof="1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авоъгълник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706" y="0"/>
            <a:ext cx="8611283" cy="6858000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endParaRPr lang="bg-BG" sz="2000" noProof="1"/>
          </a:p>
          <a:p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моята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работа и </a:t>
            </a:r>
            <a:r>
              <a:rPr lang="ru-RU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педагогическа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практика</a:t>
            </a:r>
          </a:p>
          <a:p>
            <a:endParaRPr lang="ru-R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Учителят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учи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цял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живот.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Всеки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учител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първо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трябва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открие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удоволствието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работата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за себе си, за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да зарази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учениците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предаде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това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удоволствие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тях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Провокирам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учениците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си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уча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мислят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изразяват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своето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мнение.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Изслушвам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уважавам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мнението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всеки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Стремя се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бъда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пример за подражание,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респектирам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но и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вдъхвам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доверие.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Вярвам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във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възможностите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всяко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Поощрявам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 само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отличните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но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тези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които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работят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бавно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несигурно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Основната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ми цел,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освен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преподаване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усвояване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определена информация, е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формирам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нравствени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ценности;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развивам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насърчавам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познавателната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акнивност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 да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включвам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всички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ученици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учебния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00000"/>
              </a:lnSpc>
              <a:buNone/>
            </a:pPr>
            <a:endParaRPr lang="bg-BG" sz="2000" noProof="1"/>
          </a:p>
        </p:txBody>
      </p:sp>
    </p:spTree>
    <p:extLst>
      <p:ext uri="{BB962C8B-B14F-4D97-AF65-F5344CB8AC3E}">
        <p14:creationId xmlns:p14="http://schemas.microsoft.com/office/powerpoint/2010/main" val="126004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авоъгълник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706" y="0"/>
            <a:ext cx="8787293" cy="6858000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endParaRPr lang="bg-BG" sz="2000" noProof="1"/>
          </a:p>
          <a:p>
            <a:r>
              <a:rPr lang="bg-BG" sz="2000" u="sng" dirty="0">
                <a:latin typeface="Arial" panose="020B0604020202020204" pitchFamily="34" charset="0"/>
                <a:cs typeface="Arial" panose="020B0604020202020204" pitchFamily="34" charset="0"/>
              </a:rPr>
              <a:t>Социални умения и компетентности: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Добри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комуникативни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умения и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бързо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адаптиране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Позитивно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мислене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Умения за работа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екип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Толерантност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различните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мнения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гледни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точки,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Добри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взаимоотношения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учителския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колектив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училищното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ръководство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Добри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контакти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деца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родители;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важение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стимулиране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на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уникалността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индивидуалността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на 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всеки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ученик;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Участия в работни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Работа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водене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занимания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интереси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Организационни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умения;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Участия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олимпиади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rtl="0">
              <a:lnSpc>
                <a:spcPct val="100000"/>
              </a:lnSpc>
              <a:buNone/>
            </a:pPr>
            <a:endParaRPr lang="bg-BG" sz="2000" noProof="1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106836B3-91E8-4C8C-A455-6F20197B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342" y="5213880"/>
            <a:ext cx="1835055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72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авоъгълник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4706" y="0"/>
            <a:ext cx="8787293" cy="6735651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ru-RU" sz="20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/>
              <a:t>	</a:t>
            </a:r>
            <a:r>
              <a:rPr lang="ru-RU" sz="2000" dirty="0" err="1"/>
              <a:t>Фокусирам</a:t>
            </a:r>
            <a:r>
              <a:rPr lang="ru-RU" sz="2000" dirty="0"/>
              <a:t> се </a:t>
            </a:r>
            <a:r>
              <a:rPr lang="ru-RU" sz="2000" dirty="0" err="1"/>
              <a:t>върху</a:t>
            </a:r>
            <a:r>
              <a:rPr lang="ru-RU" sz="2000" dirty="0"/>
              <a:t> </a:t>
            </a:r>
            <a:r>
              <a:rPr lang="ru-RU" sz="2000" dirty="0" err="1"/>
              <a:t>индивидуалните</a:t>
            </a:r>
            <a:r>
              <a:rPr lang="ru-RU" sz="2000" dirty="0"/>
              <a:t> потребности и </a:t>
            </a:r>
            <a:r>
              <a:rPr lang="ru-RU" sz="2000" dirty="0" err="1"/>
              <a:t>включването</a:t>
            </a:r>
            <a:r>
              <a:rPr lang="ru-RU" sz="2000" dirty="0"/>
              <a:t> на </a:t>
            </a:r>
            <a:r>
              <a:rPr lang="ru-RU" sz="2000" dirty="0" err="1"/>
              <a:t>учениците</a:t>
            </a:r>
            <a:r>
              <a:rPr lang="ru-RU" sz="2000" dirty="0"/>
              <a:t> в </a:t>
            </a:r>
            <a:r>
              <a:rPr lang="ru-RU" sz="2000" dirty="0" err="1"/>
              <a:t>процеса</a:t>
            </a:r>
            <a:r>
              <a:rPr lang="ru-RU" sz="2000" dirty="0"/>
              <a:t> на </a:t>
            </a:r>
            <a:r>
              <a:rPr lang="ru-RU" sz="2000" dirty="0" err="1"/>
              <a:t>учене</a:t>
            </a:r>
            <a:r>
              <a:rPr lang="ru-RU" sz="2000" dirty="0"/>
              <a:t>. </a:t>
            </a:r>
            <a:r>
              <a:rPr lang="ru-RU" sz="2000" dirty="0" err="1"/>
              <a:t>Всеки</a:t>
            </a:r>
            <a:r>
              <a:rPr lang="ru-RU" sz="2000" dirty="0"/>
              <a:t> ученик </a:t>
            </a:r>
            <a:r>
              <a:rPr lang="ru-RU" sz="2000" dirty="0" err="1"/>
              <a:t>има</a:t>
            </a:r>
            <a:r>
              <a:rPr lang="ru-RU" sz="2000" dirty="0"/>
              <a:t> </a:t>
            </a:r>
            <a:r>
              <a:rPr lang="ru-RU" sz="2000" dirty="0" err="1"/>
              <a:t>силни</a:t>
            </a:r>
            <a:r>
              <a:rPr lang="ru-RU" sz="2000" dirty="0"/>
              <a:t> </a:t>
            </a:r>
            <a:r>
              <a:rPr lang="ru-RU" sz="2000" dirty="0" err="1"/>
              <a:t>страни</a:t>
            </a:r>
            <a:r>
              <a:rPr lang="ru-RU" sz="2000" dirty="0"/>
              <a:t> и </a:t>
            </a:r>
            <a:r>
              <a:rPr lang="ru-RU" sz="2000" dirty="0" err="1"/>
              <a:t>целта</a:t>
            </a:r>
            <a:r>
              <a:rPr lang="ru-RU" sz="2000" dirty="0"/>
              <a:t> на </a:t>
            </a:r>
            <a:r>
              <a:rPr lang="ru-RU" sz="2000" dirty="0" err="1"/>
              <a:t>образованието</a:t>
            </a:r>
            <a:r>
              <a:rPr lang="ru-RU" sz="2000" dirty="0"/>
              <a:t> е да </a:t>
            </a:r>
            <a:r>
              <a:rPr lang="ru-RU" sz="2000" dirty="0" err="1"/>
              <a:t>ги</a:t>
            </a:r>
            <a:r>
              <a:rPr lang="ru-RU" sz="2000" dirty="0"/>
              <a:t> </a:t>
            </a:r>
            <a:r>
              <a:rPr lang="ru-RU" sz="2000" dirty="0" err="1"/>
              <a:t>открие</a:t>
            </a:r>
            <a:r>
              <a:rPr lang="ru-RU" sz="2000" dirty="0"/>
              <a:t> и </a:t>
            </a:r>
            <a:r>
              <a:rPr lang="ru-RU" sz="2000" dirty="0" err="1"/>
              <a:t>надгради</a:t>
            </a:r>
            <a:r>
              <a:rPr lang="ru-RU" sz="2000" dirty="0"/>
              <a:t>. </a:t>
            </a:r>
            <a:r>
              <a:rPr lang="ru-RU" sz="2000" dirty="0" err="1"/>
              <a:t>Индивидуалните</a:t>
            </a:r>
            <a:r>
              <a:rPr lang="ru-RU" sz="2000" dirty="0"/>
              <a:t> различия е необходимо да се </a:t>
            </a:r>
            <a:r>
              <a:rPr lang="ru-RU" sz="2000" dirty="0" err="1"/>
              <a:t>разпознават</a:t>
            </a:r>
            <a:r>
              <a:rPr lang="ru-RU" sz="2000" dirty="0"/>
              <a:t> и </a:t>
            </a:r>
            <a:r>
              <a:rPr lang="ru-RU" sz="2000" dirty="0" err="1"/>
              <a:t>уважават</a:t>
            </a:r>
            <a:r>
              <a:rPr lang="ru-RU" sz="2000" dirty="0"/>
              <a:t>. 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noProof="1"/>
          </a:p>
          <a:p>
            <a:pPr marL="0" indent="0" algn="just">
              <a:lnSpc>
                <a:spcPct val="100000"/>
              </a:lnSpc>
              <a:buNone/>
            </a:pPr>
            <a:endParaRPr lang="bg-BG" sz="2000" noProof="1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AA42F56-88D8-492A-AC24-FF1AFB8F8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565" y="2535999"/>
            <a:ext cx="6285262" cy="3545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271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2FC55B98-8C09-4709-8EC3-4B0E134B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79" y="2524259"/>
            <a:ext cx="6191119" cy="3825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B505F461-2D51-4FA4-B9CC-19ECE1EC1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709" y="711389"/>
            <a:ext cx="4138001" cy="543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54242E0-0BA0-4D28-98E0-6C9EE849F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74" y="157597"/>
            <a:ext cx="5383235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7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62ADE109-436D-4189-AAA9-A72736426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63" y="2035943"/>
            <a:ext cx="970567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3088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а от самолет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996_TF67670762.potx" id="{40DCBDF8-3C1B-480C-B6C0-0656EAF7B4A8}" vid="{35B599F4-68F1-433D-B751-15115CD27C28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71af3243-3dd4-4a8d-8c0d-dd76da1f02a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Модел „Следа от самолет“</Template>
  <TotalTime>0</TotalTime>
  <Words>354</Words>
  <Application>Microsoft Office PowerPoint</Application>
  <PresentationFormat>Широк екран</PresentationFormat>
  <Paragraphs>35</Paragraphs>
  <Slides>7</Slides>
  <Notes>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Следа от самолет</vt:lpstr>
      <vt:lpstr> УЧИТЕЛСКО ПОРТФОЛИО на  Галина Томова Банкина учител  по  български език и литература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2021-10-02T08:50:22Z</dcterms:created>
  <dcterms:modified xsi:type="dcterms:W3CDTF">2021-10-02T09:57:26Z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