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256" r:id="rId2"/>
    <p:sldId id="258" r:id="rId3"/>
    <p:sldId id="262" r:id="rId4"/>
    <p:sldId id="311" r:id="rId5"/>
    <p:sldId id="270" r:id="rId6"/>
    <p:sldId id="274" r:id="rId7"/>
    <p:sldId id="272" r:id="rId8"/>
    <p:sldId id="276" r:id="rId9"/>
    <p:sldId id="316" r:id="rId10"/>
    <p:sldId id="317" r:id="rId11"/>
    <p:sldId id="318" r:id="rId12"/>
  </p:sldIdLst>
  <p:sldSz cx="9144000" cy="5143500" type="screen16x9"/>
  <p:notesSz cx="6858000" cy="9144000"/>
  <p:embeddedFontLst>
    <p:embeddedFont>
      <p:font typeface="Arvo" panose="020B0604020202020204" charset="0"/>
      <p:regular r:id="rId14"/>
      <p:bold r:id="rId15"/>
      <p:italic r:id="rId16"/>
      <p:boldItalic r:id="rId17"/>
    </p:embeddedFont>
    <p:embeddedFont>
      <p:font typeface="Barlow Condensed" panose="00000506000000000000" pitchFamily="2" charset="0"/>
      <p:regular r:id="rId18"/>
      <p:bold r:id="rId19"/>
      <p:italic r:id="rId20"/>
      <p:boldItalic r:id="rId21"/>
    </p:embeddedFont>
    <p:embeddedFont>
      <p:font typeface="Barlow Condensed Medium" panose="020B0604020202020204" pitchFamily="2" charset="0"/>
      <p:regular r:id="rId22"/>
      <p:bold r:id="rId23"/>
      <p:italic r:id="rId24"/>
      <p:boldItalic r:id="rId25"/>
    </p:embeddedFont>
    <p:embeddedFont>
      <p:font typeface="Barlow Condensed SemiBold" panose="00000706000000000000" pitchFamily="2" charset="0"/>
      <p:regular r:id="rId26"/>
      <p:bold r:id="rId27"/>
      <p:italic r:id="rId28"/>
      <p:boldItalic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Montserrat Light" panose="020B0604020202020204" pitchFamily="2" charset="-52"/>
      <p:regular r:id="rId34"/>
      <p:bold r:id="rId35"/>
      <p:italic r:id="rId36"/>
      <p:boldItalic r:id="rId37"/>
    </p:embeddedFont>
    <p:embeddedFont>
      <p:font typeface="Roboto Condensed" panose="020B0604020202020204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BAE24-9615-4221-9FD5-445FE45359CF}">
  <a:tblStyle styleId="{BEDBAE24-9615-4221-9FD5-445FE45359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font" Target="fonts/font26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font" Target="fonts/font2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Relationship Id="rId20" Type="http://schemas.openxmlformats.org/officeDocument/2006/relationships/font" Target="fonts/font7.fntdata"/><Relationship Id="rId41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9c487f8d59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9c487f8d59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9c487f8d5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9c487f8d59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9c487f8d59_0_1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9c487f8d59_0_1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9c487f8d59_0_1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9c487f8d59_0_1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9c487f8d59_0_1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9c487f8d59_0_1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9c487f8d59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9c487f8d59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9c487f8d59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9c487f8d59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9c487f8d59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9c487f8d59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64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47463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292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407" name="Google Shape;407;p13"/>
          <p:cNvCxnSpPr/>
          <p:nvPr/>
        </p:nvCxnSpPr>
        <p:spPr>
          <a:xfrm>
            <a:off x="498025" y="-63925"/>
            <a:ext cx="0" cy="11241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8" name="Google Shape;408;p13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409" name="Google Shape;409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"/>
          <p:cNvSpPr txBox="1">
            <a:spLocks noGrp="1"/>
          </p:cNvSpPr>
          <p:nvPr>
            <p:ph type="ctrTitle"/>
          </p:nvPr>
        </p:nvSpPr>
        <p:spPr>
          <a:xfrm>
            <a:off x="4155425" y="19669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319727" y="19668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ctrTitle" idx="3"/>
          </p:nvPr>
        </p:nvSpPr>
        <p:spPr>
          <a:xfrm>
            <a:off x="4155425" y="26321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35" name="Google Shape;435;p14"/>
          <p:cNvSpPr txBox="1">
            <a:spLocks noGrp="1"/>
          </p:cNvSpPr>
          <p:nvPr>
            <p:ph type="title" idx="4" hasCustomPrompt="1"/>
          </p:nvPr>
        </p:nvSpPr>
        <p:spPr>
          <a:xfrm>
            <a:off x="2319727" y="26321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6" name="Google Shape;436;p14"/>
          <p:cNvSpPr txBox="1">
            <a:spLocks noGrp="1"/>
          </p:cNvSpPr>
          <p:nvPr>
            <p:ph type="ctrTitle" idx="5"/>
          </p:nvPr>
        </p:nvSpPr>
        <p:spPr>
          <a:xfrm>
            <a:off x="4155425" y="329740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37" name="Google Shape;437;p14"/>
          <p:cNvSpPr txBox="1">
            <a:spLocks noGrp="1"/>
          </p:cNvSpPr>
          <p:nvPr>
            <p:ph type="title" idx="6" hasCustomPrompt="1"/>
          </p:nvPr>
        </p:nvSpPr>
        <p:spPr>
          <a:xfrm>
            <a:off x="2319727" y="329738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8" name="Google Shape;438;p14"/>
          <p:cNvSpPr txBox="1">
            <a:spLocks noGrp="1"/>
          </p:cNvSpPr>
          <p:nvPr>
            <p:ph type="ctrTitle" idx="7"/>
          </p:nvPr>
        </p:nvSpPr>
        <p:spPr>
          <a:xfrm>
            <a:off x="4155425" y="3962650"/>
            <a:ext cx="4275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39" name="Google Shape;439;p14"/>
          <p:cNvSpPr txBox="1">
            <a:spLocks noGrp="1"/>
          </p:cNvSpPr>
          <p:nvPr>
            <p:ph type="title" idx="8" hasCustomPrompt="1"/>
          </p:nvPr>
        </p:nvSpPr>
        <p:spPr>
          <a:xfrm>
            <a:off x="2319727" y="3962638"/>
            <a:ext cx="146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14"/>
          <p:cNvSpPr txBox="1">
            <a:spLocks noGrp="1"/>
          </p:cNvSpPr>
          <p:nvPr>
            <p:ph type="ctrTitle" idx="9"/>
          </p:nvPr>
        </p:nvSpPr>
        <p:spPr>
          <a:xfrm>
            <a:off x="4155425" y="1184800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grpSp>
        <p:nvGrpSpPr>
          <p:cNvPr id="441" name="Google Shape;441;p14"/>
          <p:cNvGrpSpPr/>
          <p:nvPr/>
        </p:nvGrpSpPr>
        <p:grpSpPr>
          <a:xfrm rot="-5400000">
            <a:off x="286059" y="3659330"/>
            <a:ext cx="1209907" cy="1782035"/>
            <a:chOff x="700771" y="-227337"/>
            <a:chExt cx="1458774" cy="2138784"/>
          </a:xfrm>
        </p:grpSpPr>
        <p:sp>
          <p:nvSpPr>
            <p:cNvPr id="442" name="Google Shape;442;p1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14"/>
          <p:cNvGrpSpPr/>
          <p:nvPr/>
        </p:nvGrpSpPr>
        <p:grpSpPr>
          <a:xfrm rot="5400000">
            <a:off x="7613820" y="-692278"/>
            <a:ext cx="877851" cy="2209091"/>
            <a:chOff x="-26858" y="-227337"/>
            <a:chExt cx="1093215" cy="2757917"/>
          </a:xfrm>
        </p:grpSpPr>
        <p:sp>
          <p:nvSpPr>
            <p:cNvPr id="462" name="Google Shape;462;p1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2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6"/>
          <p:cNvSpPr txBox="1">
            <a:spLocks noGrp="1"/>
          </p:cNvSpPr>
          <p:nvPr>
            <p:ph type="title"/>
          </p:nvPr>
        </p:nvSpPr>
        <p:spPr>
          <a:xfrm>
            <a:off x="4306824" y="2036701"/>
            <a:ext cx="3291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6" name="Google Shape;576;p16"/>
          <p:cNvSpPr txBox="1">
            <a:spLocks noGrp="1"/>
          </p:cNvSpPr>
          <p:nvPr>
            <p:ph type="subTitle" idx="1"/>
          </p:nvPr>
        </p:nvSpPr>
        <p:spPr>
          <a:xfrm>
            <a:off x="1865375" y="2706625"/>
            <a:ext cx="4023300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7" name="Google Shape;577;p16"/>
          <p:cNvGrpSpPr/>
          <p:nvPr/>
        </p:nvGrpSpPr>
        <p:grpSpPr>
          <a:xfrm rot="-5400000" flipH="1">
            <a:off x="286059" y="-312722"/>
            <a:ext cx="1209907" cy="1782035"/>
            <a:chOff x="700771" y="-227337"/>
            <a:chExt cx="1458774" cy="2138784"/>
          </a:xfrm>
        </p:grpSpPr>
        <p:sp>
          <p:nvSpPr>
            <p:cNvPr id="578" name="Google Shape;578;p1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16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598" name="Google Shape;598;p1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lt1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0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724" name="Google Shape;724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20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769" name="Google Shape;769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">
    <p:bg>
      <p:bgPr>
        <a:solidFill>
          <a:schemeClr val="lt1"/>
        </a:solidFill>
        <a:effectLst/>
      </p:bgPr>
    </p:bg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21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811" name="Google Shape;811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016200" y="1122100"/>
            <a:ext cx="35271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399800" y="1122100"/>
            <a:ext cx="1464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Font typeface="Montserrat Light"/>
              <a:buNone/>
              <a:defRPr sz="12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016200" y="3237148"/>
            <a:ext cx="2389200" cy="5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Condensed"/>
              <a:buNone/>
              <a:defRPr sz="23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2940913" y="-12"/>
            <a:ext cx="0" cy="2753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oogle Shape;16;p3"/>
          <p:cNvGrpSpPr/>
          <p:nvPr/>
        </p:nvGrpSpPr>
        <p:grpSpPr>
          <a:xfrm flipH="1">
            <a:off x="0" y="2933725"/>
            <a:ext cx="2044793" cy="2209776"/>
            <a:chOff x="1384075" y="241450"/>
            <a:chExt cx="4822625" cy="5215425"/>
          </a:xfrm>
        </p:grpSpPr>
        <p:sp>
          <p:nvSpPr>
            <p:cNvPr id="17" name="Google Shape;17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flipH="1">
            <a:off x="6934090" y="-76200"/>
            <a:ext cx="2286103" cy="2895537"/>
            <a:chOff x="-26858" y="-227337"/>
            <a:chExt cx="2186403" cy="2757917"/>
          </a:xfrm>
        </p:grpSpPr>
        <p:sp>
          <p:nvSpPr>
            <p:cNvPr id="62" name="Google Shape;62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809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31" name="Google Shape;131;p5"/>
          <p:cNvCxnSpPr/>
          <p:nvPr/>
        </p:nvCxnSpPr>
        <p:spPr>
          <a:xfrm>
            <a:off x="498025" y="-44700"/>
            <a:ext cx="0" cy="11049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5"/>
          <p:cNvSpPr txBox="1">
            <a:spLocks noGrp="1"/>
          </p:cNvSpPr>
          <p:nvPr>
            <p:ph type="subTitle" idx="1"/>
          </p:nvPr>
        </p:nvSpPr>
        <p:spPr>
          <a:xfrm>
            <a:off x="32808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ubTitle" idx="2"/>
          </p:nvPr>
        </p:nvSpPr>
        <p:spPr>
          <a:xfrm>
            <a:off x="3282700" y="1925451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title" idx="3" hasCustomPrompt="1"/>
          </p:nvPr>
        </p:nvSpPr>
        <p:spPr>
          <a:xfrm>
            <a:off x="5654113" y="1046250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35" name="Google Shape;135;p5"/>
          <p:cNvSpPr txBox="1">
            <a:spLocks noGrp="1"/>
          </p:cNvSpPr>
          <p:nvPr>
            <p:ph type="subTitle" idx="4"/>
          </p:nvPr>
        </p:nvSpPr>
        <p:spPr>
          <a:xfrm>
            <a:off x="3280813" y="1636850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5"/>
          </p:nvPr>
        </p:nvSpPr>
        <p:spPr>
          <a:xfrm>
            <a:off x="32808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arlow Condensed SemiBold"/>
              <a:buNone/>
              <a:defRPr sz="1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subTitle" idx="6"/>
          </p:nvPr>
        </p:nvSpPr>
        <p:spPr>
          <a:xfrm>
            <a:off x="3282700" y="3882776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title" idx="7" hasCustomPrompt="1"/>
          </p:nvPr>
        </p:nvSpPr>
        <p:spPr>
          <a:xfrm>
            <a:off x="56541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39" name="Google Shape;139;p5"/>
          <p:cNvSpPr txBox="1">
            <a:spLocks noGrp="1"/>
          </p:cNvSpPr>
          <p:nvPr>
            <p:ph type="subTitle" idx="8"/>
          </p:nvPr>
        </p:nvSpPr>
        <p:spPr>
          <a:xfrm>
            <a:off x="3280813" y="3594175"/>
            <a:ext cx="4343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Barlow Condensed Medium"/>
              <a:buNone/>
              <a:defRPr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5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41" name="Google Shape;141;p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65" name="Google Shape;165;p6"/>
          <p:cNvCxnSpPr/>
          <p:nvPr/>
        </p:nvCxnSpPr>
        <p:spPr>
          <a:xfrm>
            <a:off x="8634675" y="-1604650"/>
            <a:ext cx="0" cy="26649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6" name="Google Shape;166;p6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167" name="Google Shape;167;p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5355638" y="1441125"/>
            <a:ext cx="2944500" cy="9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5355638" y="2577675"/>
            <a:ext cx="2944500" cy="11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2" name="Google Shape;192;p7"/>
          <p:cNvCxnSpPr/>
          <p:nvPr/>
        </p:nvCxnSpPr>
        <p:spPr>
          <a:xfrm>
            <a:off x="5360975" y="2502600"/>
            <a:ext cx="3783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7"/>
          <p:cNvGrpSpPr/>
          <p:nvPr/>
        </p:nvGrpSpPr>
        <p:grpSpPr>
          <a:xfrm rot="5400000" flipH="1">
            <a:off x="7613820" y="3611830"/>
            <a:ext cx="877851" cy="2209091"/>
            <a:chOff x="-26858" y="-227337"/>
            <a:chExt cx="1093215" cy="2757917"/>
          </a:xfrm>
        </p:grpSpPr>
        <p:sp>
          <p:nvSpPr>
            <p:cNvPr id="194" name="Google Shape;194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869525" y="1705650"/>
            <a:ext cx="5405100" cy="17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18" name="Google Shape;218;p8"/>
          <p:cNvGrpSpPr/>
          <p:nvPr/>
        </p:nvGrpSpPr>
        <p:grpSpPr>
          <a:xfrm>
            <a:off x="7099200" y="2933725"/>
            <a:ext cx="2044793" cy="2209776"/>
            <a:chOff x="1384075" y="241450"/>
            <a:chExt cx="4822625" cy="5215425"/>
          </a:xfrm>
        </p:grpSpPr>
        <p:sp>
          <p:nvSpPr>
            <p:cNvPr id="219" name="Google Shape;219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827375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4827375" y="1875125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18700" y="2274575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0"/>
                  </a:moveTo>
                  <a:lnTo>
                    <a:pt x="0" y="31823"/>
                  </a:lnTo>
                  <a:lnTo>
                    <a:pt x="27520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4827375" y="3865700"/>
              <a:ext cx="691350" cy="119505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4830700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5518700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0" y="1"/>
                  </a:moveTo>
                  <a:lnTo>
                    <a:pt x="0" y="31824"/>
                  </a:lnTo>
                  <a:lnTo>
                    <a:pt x="27520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18700" y="2670675"/>
              <a:ext cx="688000" cy="798950"/>
            </a:xfrm>
            <a:custGeom>
              <a:avLst/>
              <a:gdLst/>
              <a:ahLst/>
              <a:cxnLst/>
              <a:rect l="l" t="t" r="r" b="b"/>
              <a:pathLst>
                <a:path w="27520" h="31958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827375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4139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4139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451375" y="307015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3451375" y="1479000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448050" y="1878450"/>
              <a:ext cx="694675" cy="1191725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139375" y="1878450"/>
              <a:ext cx="688025" cy="1191725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382875" y="24145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139375" y="682600"/>
              <a:ext cx="688025" cy="796425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451375" y="4661275"/>
              <a:ext cx="1376025" cy="795600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139375" y="3865700"/>
              <a:ext cx="688025" cy="119505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139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4827375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827375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451375" y="3469600"/>
              <a:ext cx="688025" cy="795575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451375" y="2670675"/>
              <a:ext cx="1376025" cy="1195050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60050" y="2670675"/>
              <a:ext cx="691350" cy="79895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760050" y="307015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451375" y="2670675"/>
              <a:ext cx="688025" cy="798950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072075" y="14790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967825" y="2486400"/>
              <a:ext cx="322750" cy="371950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065400" y="1412275"/>
              <a:ext cx="218500" cy="254375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760050" y="1878450"/>
              <a:ext cx="691350" cy="1191725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760050" y="1479000"/>
              <a:ext cx="691350" cy="795600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072075" y="3865700"/>
              <a:ext cx="688000" cy="795600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384075" y="4661275"/>
              <a:ext cx="688025" cy="795600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760050" y="3865700"/>
              <a:ext cx="691350" cy="1591175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760050" y="3469600"/>
              <a:ext cx="691350" cy="795575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3448050" y="3469600"/>
              <a:ext cx="691350" cy="159115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760050" y="2670675"/>
              <a:ext cx="1379350" cy="1195050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8"/>
          <p:cNvGrpSpPr/>
          <p:nvPr/>
        </p:nvGrpSpPr>
        <p:grpSpPr>
          <a:xfrm>
            <a:off x="-76200" y="-76200"/>
            <a:ext cx="2286103" cy="2895537"/>
            <a:chOff x="-26858" y="-227337"/>
            <a:chExt cx="2186403" cy="2757917"/>
          </a:xfrm>
        </p:grpSpPr>
        <p:sp>
          <p:nvSpPr>
            <p:cNvPr id="264" name="Google Shape;264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"/>
          <p:cNvSpPr txBox="1">
            <a:spLocks noGrp="1"/>
          </p:cNvSpPr>
          <p:nvPr>
            <p:ph type="title"/>
          </p:nvPr>
        </p:nvSpPr>
        <p:spPr>
          <a:xfrm>
            <a:off x="713225" y="978238"/>
            <a:ext cx="3147300" cy="229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6" name="Google Shape;306;p9"/>
          <p:cNvSpPr txBox="1">
            <a:spLocks noGrp="1"/>
          </p:cNvSpPr>
          <p:nvPr>
            <p:ph type="subTitle" idx="1"/>
          </p:nvPr>
        </p:nvSpPr>
        <p:spPr>
          <a:xfrm>
            <a:off x="713225" y="3357063"/>
            <a:ext cx="3147300" cy="8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07" name="Google Shape;307;p9"/>
          <p:cNvGrpSpPr/>
          <p:nvPr/>
        </p:nvGrpSpPr>
        <p:grpSpPr>
          <a:xfrm flipH="1">
            <a:off x="4743766" y="-1156952"/>
            <a:ext cx="4451259" cy="6129060"/>
            <a:chOff x="-37799" y="-227337"/>
            <a:chExt cx="1833529" cy="2524637"/>
          </a:xfrm>
        </p:grpSpPr>
        <p:sp>
          <p:nvSpPr>
            <p:cNvPr id="308" name="Google Shape;308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 rot="10800000">
              <a:off x="-37799" y="811313"/>
              <a:ext cx="381833" cy="441260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0"/>
          <p:cNvGrpSpPr/>
          <p:nvPr/>
        </p:nvGrpSpPr>
        <p:grpSpPr>
          <a:xfrm>
            <a:off x="-6570" y="518767"/>
            <a:ext cx="2604982" cy="2256975"/>
            <a:chOff x="-8580" y="487809"/>
            <a:chExt cx="2894424" cy="2507193"/>
          </a:xfrm>
        </p:grpSpPr>
        <p:sp>
          <p:nvSpPr>
            <p:cNvPr id="345" name="Google Shape;345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 rot="10800000">
              <a:off x="-8580" y="903907"/>
              <a:ext cx="726263" cy="1255400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 rot="10800000">
              <a:off x="-8580" y="487809"/>
              <a:ext cx="722770" cy="835778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 rot="10800000">
              <a:off x="-8580" y="2159250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 rot="10800000">
              <a:off x="717603" y="487809"/>
              <a:ext cx="1445514" cy="835778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 rot="10800000">
              <a:off x="717630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 rot="10800000">
              <a:off x="717630" y="1739643"/>
              <a:ext cx="722770" cy="835752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 rot="10800000">
              <a:off x="-8580" y="1739643"/>
              <a:ext cx="726263" cy="835752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 rot="10800000">
              <a:off x="2163100" y="903904"/>
              <a:ext cx="722744" cy="835778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 rot="10800000" flipH="1">
              <a:off x="1442105" y="903907"/>
              <a:ext cx="722770" cy="1255400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0"/>
          <p:cNvSpPr/>
          <p:nvPr/>
        </p:nvSpPr>
        <p:spPr>
          <a:xfrm flipH="1">
            <a:off x="-1017193" y="881512"/>
            <a:ext cx="4269126" cy="4942773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0"/>
          <p:cNvSpPr txBox="1">
            <a:spLocks noGrp="1"/>
          </p:cNvSpPr>
          <p:nvPr>
            <p:ph type="title"/>
          </p:nvPr>
        </p:nvSpPr>
        <p:spPr>
          <a:xfrm>
            <a:off x="713225" y="2321675"/>
            <a:ext cx="2230800" cy="22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2012563"/>
            <a:ext cx="7717500" cy="9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11"/>
          <p:cNvSpPr txBox="1">
            <a:spLocks noGrp="1"/>
          </p:cNvSpPr>
          <p:nvPr>
            <p:ph type="subTitle" idx="1"/>
          </p:nvPr>
        </p:nvSpPr>
        <p:spPr>
          <a:xfrm>
            <a:off x="713225" y="2856738"/>
            <a:ext cx="7717500" cy="2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11"/>
          <p:cNvGrpSpPr/>
          <p:nvPr/>
        </p:nvGrpSpPr>
        <p:grpSpPr>
          <a:xfrm rot="-5400000">
            <a:off x="665620" y="3611830"/>
            <a:ext cx="877851" cy="2209091"/>
            <a:chOff x="-26858" y="-227337"/>
            <a:chExt cx="1093215" cy="2757917"/>
          </a:xfrm>
        </p:grpSpPr>
        <p:sp>
          <p:nvSpPr>
            <p:cNvPr id="362" name="Google Shape;362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avLst/>
              <a:gdLst/>
              <a:ahLst/>
              <a:cxnLst/>
              <a:rect l="l" t="t" r="r" b="b"/>
              <a:pathLst>
                <a:path w="27654" h="47802" extrusionOk="0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avLst/>
              <a:gdLst/>
              <a:ahLst/>
              <a:cxnLst/>
              <a:rect l="l" t="t" r="r" b="b"/>
              <a:pathLst>
                <a:path w="27521" h="47669" extrusionOk="0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avLst/>
              <a:gdLst/>
              <a:ahLst/>
              <a:cxnLst/>
              <a:rect l="l" t="t" r="r" b="b"/>
              <a:pathLst>
                <a:path w="8040" h="9174" extrusionOk="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avLst/>
              <a:gdLst/>
              <a:ahLst/>
              <a:cxnLst/>
              <a:rect l="l" t="t" r="r" b="b"/>
              <a:pathLst>
                <a:path w="27521" h="31857" extrusionOk="0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1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avLst/>
              <a:gdLst/>
              <a:ahLst/>
              <a:cxnLst/>
              <a:rect l="l" t="t" r="r" b="b"/>
              <a:pathLst>
                <a:path w="55041" h="31824" extrusionOk="0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avLst/>
              <a:gdLst/>
              <a:ahLst/>
              <a:cxnLst/>
              <a:rect l="l" t="t" r="r" b="b"/>
              <a:pathLst>
                <a:path w="27521" h="47802" extrusionOk="0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1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avLst/>
              <a:gdLst/>
              <a:ahLst/>
              <a:cxnLst/>
              <a:rect l="l" t="t" r="r" b="b"/>
              <a:pathLst>
                <a:path w="55041" h="47802" extrusionOk="0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1"/>
          <p:cNvGrpSpPr/>
          <p:nvPr/>
        </p:nvGrpSpPr>
        <p:grpSpPr>
          <a:xfrm rot="5400000">
            <a:off x="7648034" y="-312722"/>
            <a:ext cx="1209907" cy="1782035"/>
            <a:chOff x="700771" y="-227337"/>
            <a:chExt cx="1458774" cy="2138784"/>
          </a:xfrm>
        </p:grpSpPr>
        <p:sp>
          <p:nvSpPr>
            <p:cNvPr id="385" name="Google Shape;385;p11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avLst/>
              <a:gdLst/>
              <a:ahLst/>
              <a:cxnLst/>
              <a:rect l="l" t="t" r="r" b="b"/>
              <a:pathLst>
                <a:path w="27787" h="47669" extrusionOk="0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avLst/>
              <a:gdLst/>
              <a:ahLst/>
              <a:cxnLst/>
              <a:rect l="l" t="t" r="r" b="b"/>
              <a:pathLst>
                <a:path w="27521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avLst/>
              <a:gdLst/>
              <a:ahLst/>
              <a:cxnLst/>
              <a:rect l="l" t="t" r="r" b="b"/>
              <a:pathLst>
                <a:path w="27654" h="31958" extrusionOk="0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avLst/>
              <a:gdLst/>
              <a:ahLst/>
              <a:cxnLst/>
              <a:rect l="l" t="t" r="r" b="b"/>
              <a:pathLst>
                <a:path w="27521" h="31958" extrusionOk="0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avLst/>
              <a:gdLst/>
              <a:ahLst/>
              <a:cxnLst/>
              <a:rect l="l" t="t" r="r" b="b"/>
              <a:pathLst>
                <a:path w="12910" h="14878" extrusionOk="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avLst/>
              <a:gdLst/>
              <a:ahLst/>
              <a:cxnLst/>
              <a:rect l="l" t="t" r="r" b="b"/>
              <a:pathLst>
                <a:path w="8740" h="10175" extrusionOk="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avLst/>
              <a:gdLst/>
              <a:ahLst/>
              <a:cxnLst/>
              <a:rect l="l" t="t" r="r" b="b"/>
              <a:pathLst>
                <a:path w="27654" h="47669" extrusionOk="0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avLst/>
              <a:gdLst/>
              <a:ahLst/>
              <a:cxnLst/>
              <a:rect l="l" t="t" r="r" b="b"/>
              <a:pathLst>
                <a:path w="27654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avLst/>
              <a:gdLst/>
              <a:ahLst/>
              <a:cxnLst/>
              <a:rect l="l" t="t" r="r" b="b"/>
              <a:pathLst>
                <a:path w="27520" h="31824" extrusionOk="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avLst/>
              <a:gdLst/>
              <a:ahLst/>
              <a:cxnLst/>
              <a:rect l="l" t="t" r="r" b="b"/>
              <a:pathLst>
                <a:path w="27521" h="31824" extrusionOk="0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avLst/>
              <a:gdLst/>
              <a:ahLst/>
              <a:cxnLst/>
              <a:rect l="l" t="t" r="r" b="b"/>
              <a:pathLst>
                <a:path w="27654" h="63647" extrusionOk="0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avLst/>
              <a:gdLst/>
              <a:ahLst/>
              <a:cxnLst/>
              <a:rect l="l" t="t" r="r" b="b"/>
              <a:pathLst>
                <a:path w="27654" h="31823" extrusionOk="0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avLst/>
              <a:gdLst/>
              <a:ahLst/>
              <a:cxnLst/>
              <a:rect l="l" t="t" r="r" b="b"/>
              <a:pathLst>
                <a:path w="27654" h="63646" extrusionOk="0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avLst/>
              <a:gdLst/>
              <a:ahLst/>
              <a:cxnLst/>
              <a:rect l="l" t="t" r="r" b="b"/>
              <a:pathLst>
                <a:path w="55174" h="47802" extrusionOk="0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Condensed SemiBold"/>
              <a:buNone/>
              <a:defRPr sz="28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●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Char char="○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Char char="■"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2" r:id="rId12"/>
    <p:sldLayoutId id="2147483666" r:id="rId13"/>
    <p:sldLayoutId id="214748366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6"/>
          <p:cNvSpPr txBox="1">
            <a:spLocks noGrp="1"/>
          </p:cNvSpPr>
          <p:nvPr>
            <p:ph type="ctrTitle"/>
          </p:nvPr>
        </p:nvSpPr>
        <p:spPr>
          <a:xfrm>
            <a:off x="2194950" y="1243575"/>
            <a:ext cx="580598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Професионално портфолио</a:t>
            </a:r>
            <a:endParaRPr dirty="0"/>
          </a:p>
        </p:txBody>
      </p:sp>
      <p:sp>
        <p:nvSpPr>
          <p:cNvPr id="847" name="Google Shape;847;p26"/>
          <p:cNvSpPr txBox="1">
            <a:spLocks noGrp="1"/>
          </p:cNvSpPr>
          <p:nvPr>
            <p:ph type="subTitle" idx="1"/>
          </p:nvPr>
        </p:nvSpPr>
        <p:spPr>
          <a:xfrm>
            <a:off x="2925950" y="3296175"/>
            <a:ext cx="370649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На Галина Добринова Вълкова</a:t>
            </a:r>
            <a:endParaRPr dirty="0"/>
          </a:p>
        </p:txBody>
      </p:sp>
      <p:sp>
        <p:nvSpPr>
          <p:cNvPr id="848" name="Google Shape;848;p26"/>
          <p:cNvSpPr/>
          <p:nvPr/>
        </p:nvSpPr>
        <p:spPr>
          <a:xfrm rot="10800000">
            <a:off x="-76200" y="1690558"/>
            <a:ext cx="382257" cy="44170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27653" y="1"/>
                </a:moveTo>
                <a:lnTo>
                  <a:pt x="0" y="15845"/>
                </a:lnTo>
                <a:lnTo>
                  <a:pt x="27653" y="31823"/>
                </a:lnTo>
                <a:lnTo>
                  <a:pt x="276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6"/>
          <p:cNvSpPr/>
          <p:nvPr/>
        </p:nvSpPr>
        <p:spPr>
          <a:xfrm rot="10800000">
            <a:off x="-76202" y="1248850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0" y="0"/>
                </a:moveTo>
                <a:lnTo>
                  <a:pt x="0" y="31823"/>
                </a:lnTo>
                <a:lnTo>
                  <a:pt x="134" y="31956"/>
                </a:lnTo>
                <a:lnTo>
                  <a:pt x="27653" y="47801"/>
                </a:lnTo>
                <a:lnTo>
                  <a:pt x="27653" y="159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6"/>
          <p:cNvSpPr/>
          <p:nvPr/>
        </p:nvSpPr>
        <p:spPr>
          <a:xfrm rot="10800000">
            <a:off x="-76200" y="143724"/>
            <a:ext cx="382257" cy="663476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6"/>
          <p:cNvSpPr/>
          <p:nvPr/>
        </p:nvSpPr>
        <p:spPr>
          <a:xfrm rot="10800000">
            <a:off x="-76202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6"/>
          <p:cNvSpPr/>
          <p:nvPr/>
        </p:nvSpPr>
        <p:spPr>
          <a:xfrm rot="10800000">
            <a:off x="-76191" y="80717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3" y="0"/>
                </a:moveTo>
                <a:lnTo>
                  <a:pt x="0" y="15978"/>
                </a:lnTo>
                <a:lnTo>
                  <a:pt x="27653" y="31823"/>
                </a:lnTo>
                <a:lnTo>
                  <a:pt x="276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6"/>
          <p:cNvSpPr/>
          <p:nvPr/>
        </p:nvSpPr>
        <p:spPr>
          <a:xfrm rot="10800000">
            <a:off x="686447" y="1690558"/>
            <a:ext cx="380418" cy="44170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1" y="1"/>
                </a:moveTo>
                <a:lnTo>
                  <a:pt x="1" y="15845"/>
                </a:lnTo>
                <a:lnTo>
                  <a:pt x="27521" y="31823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6"/>
          <p:cNvSpPr/>
          <p:nvPr/>
        </p:nvSpPr>
        <p:spPr>
          <a:xfrm rot="10800000">
            <a:off x="684609" y="1248865"/>
            <a:ext cx="384095" cy="661630"/>
          </a:xfrm>
          <a:custGeom>
            <a:avLst/>
            <a:gdLst/>
            <a:ahLst/>
            <a:cxnLst/>
            <a:rect l="l" t="t" r="r" b="b"/>
            <a:pathLst>
              <a:path w="27787" h="47669" extrusionOk="0">
                <a:moveTo>
                  <a:pt x="1" y="1"/>
                </a:moveTo>
                <a:lnTo>
                  <a:pt x="134" y="31823"/>
                </a:lnTo>
                <a:lnTo>
                  <a:pt x="27787" y="47668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6"/>
          <p:cNvSpPr/>
          <p:nvPr/>
        </p:nvSpPr>
        <p:spPr>
          <a:xfrm rot="10800000">
            <a:off x="306052" y="1248850"/>
            <a:ext cx="380409" cy="661646"/>
          </a:xfrm>
          <a:custGeom>
            <a:avLst/>
            <a:gdLst/>
            <a:ahLst/>
            <a:cxnLst/>
            <a:rect l="l" t="t" r="r" b="b"/>
            <a:pathLst>
              <a:path w="27521" h="47669" extrusionOk="0">
                <a:moveTo>
                  <a:pt x="27520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0" y="31823"/>
                </a:lnTo>
                <a:lnTo>
                  <a:pt x="27520" y="31690"/>
                </a:lnTo>
                <a:lnTo>
                  <a:pt x="275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6"/>
          <p:cNvSpPr/>
          <p:nvPr/>
        </p:nvSpPr>
        <p:spPr>
          <a:xfrm rot="10800000">
            <a:off x="680965" y="269200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6"/>
          <p:cNvSpPr/>
          <p:nvPr/>
        </p:nvSpPr>
        <p:spPr>
          <a:xfrm rot="10800000">
            <a:off x="306043" y="2132251"/>
            <a:ext cx="380418" cy="442165"/>
          </a:xfrm>
          <a:custGeom>
            <a:avLst/>
            <a:gdLst/>
            <a:ahLst/>
            <a:cxnLst/>
            <a:rect l="l" t="t" r="r" b="b"/>
            <a:pathLst>
              <a:path w="27521" h="31857" extrusionOk="0">
                <a:moveTo>
                  <a:pt x="1" y="0"/>
                </a:moveTo>
                <a:lnTo>
                  <a:pt x="1" y="31857"/>
                </a:lnTo>
                <a:lnTo>
                  <a:pt x="27520" y="158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6"/>
          <p:cNvSpPr/>
          <p:nvPr/>
        </p:nvSpPr>
        <p:spPr>
          <a:xfrm rot="10800000">
            <a:off x="306043" y="-76200"/>
            <a:ext cx="760822" cy="44170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6"/>
          <p:cNvSpPr/>
          <p:nvPr/>
        </p:nvSpPr>
        <p:spPr>
          <a:xfrm rot="10800000">
            <a:off x="306043" y="143724"/>
            <a:ext cx="380418" cy="663476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6"/>
          <p:cNvSpPr/>
          <p:nvPr/>
        </p:nvSpPr>
        <p:spPr>
          <a:xfrm rot="10800000">
            <a:off x="306043" y="585416"/>
            <a:ext cx="380418" cy="441693"/>
          </a:xfrm>
          <a:custGeom>
            <a:avLst/>
            <a:gdLst/>
            <a:ahLst/>
            <a:cxnLst/>
            <a:rect l="l" t="t" r="r" b="b"/>
            <a:pathLst>
              <a:path w="27521" h="31823" extrusionOk="0">
                <a:moveTo>
                  <a:pt x="27520" y="0"/>
                </a:moveTo>
                <a:lnTo>
                  <a:pt x="1" y="15845"/>
                </a:lnTo>
                <a:lnTo>
                  <a:pt x="27520" y="31823"/>
                </a:lnTo>
                <a:lnTo>
                  <a:pt x="275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6"/>
          <p:cNvSpPr/>
          <p:nvPr/>
        </p:nvSpPr>
        <p:spPr>
          <a:xfrm rot="10800000">
            <a:off x="-76191" y="585406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6"/>
          <p:cNvSpPr/>
          <p:nvPr/>
        </p:nvSpPr>
        <p:spPr>
          <a:xfrm rot="10800000">
            <a:off x="-76202" y="1027085"/>
            <a:ext cx="382247" cy="443577"/>
          </a:xfrm>
          <a:custGeom>
            <a:avLst/>
            <a:gdLst/>
            <a:ahLst/>
            <a:cxnLst/>
            <a:rect l="l" t="t" r="r" b="b"/>
            <a:pathLst>
              <a:path w="27654" h="31958" extrusionOk="0">
                <a:moveTo>
                  <a:pt x="0" y="1"/>
                </a:moveTo>
                <a:lnTo>
                  <a:pt x="0" y="31957"/>
                </a:lnTo>
                <a:lnTo>
                  <a:pt x="27653" y="15979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6"/>
          <p:cNvSpPr/>
          <p:nvPr/>
        </p:nvSpPr>
        <p:spPr>
          <a:xfrm rot="10800000">
            <a:off x="306050" y="807171"/>
            <a:ext cx="760804" cy="663492"/>
          </a:xfrm>
          <a:custGeom>
            <a:avLst/>
            <a:gdLst/>
            <a:ahLst/>
            <a:cxnLst/>
            <a:rect l="l" t="t" r="r" b="b"/>
            <a:pathLst>
              <a:path w="55041" h="47802" extrusionOk="0">
                <a:moveTo>
                  <a:pt x="55040" y="1"/>
                </a:moveTo>
                <a:lnTo>
                  <a:pt x="27521" y="15979"/>
                </a:lnTo>
                <a:lnTo>
                  <a:pt x="1" y="31957"/>
                </a:lnTo>
                <a:lnTo>
                  <a:pt x="27521" y="47802"/>
                </a:lnTo>
                <a:lnTo>
                  <a:pt x="55040" y="31957"/>
                </a:lnTo>
                <a:lnTo>
                  <a:pt x="5504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6"/>
          <p:cNvSpPr/>
          <p:nvPr/>
        </p:nvSpPr>
        <p:spPr>
          <a:xfrm rot="10800000">
            <a:off x="1449103" y="1690548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845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6"/>
          <p:cNvSpPr/>
          <p:nvPr/>
        </p:nvSpPr>
        <p:spPr>
          <a:xfrm rot="10800000">
            <a:off x="1708691" y="1366463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6"/>
          <p:cNvSpPr/>
          <p:nvPr/>
        </p:nvSpPr>
        <p:spPr>
          <a:xfrm rot="10800000">
            <a:off x="1712381" y="2028081"/>
            <a:ext cx="120809" cy="141229"/>
          </a:xfrm>
          <a:custGeom>
            <a:avLst/>
            <a:gdLst/>
            <a:ahLst/>
            <a:cxnLst/>
            <a:rect l="l" t="t" r="r" b="b"/>
            <a:pathLst>
              <a:path w="8740" h="10175" extrusionOk="0">
                <a:moveTo>
                  <a:pt x="0" y="1"/>
                </a:moveTo>
                <a:lnTo>
                  <a:pt x="0" y="10175"/>
                </a:lnTo>
                <a:lnTo>
                  <a:pt x="8740" y="500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6"/>
          <p:cNvSpPr/>
          <p:nvPr/>
        </p:nvSpPr>
        <p:spPr>
          <a:xfrm rot="10800000">
            <a:off x="1066851" y="1248865"/>
            <a:ext cx="382257" cy="661630"/>
          </a:xfrm>
          <a:custGeom>
            <a:avLst/>
            <a:gdLst/>
            <a:ahLst/>
            <a:cxnLst/>
            <a:rect l="l" t="t" r="r" b="b"/>
            <a:pathLst>
              <a:path w="27654" h="47669" extrusionOk="0">
                <a:moveTo>
                  <a:pt x="27654" y="1"/>
                </a:moveTo>
                <a:lnTo>
                  <a:pt x="1" y="15845"/>
                </a:lnTo>
                <a:lnTo>
                  <a:pt x="1" y="47668"/>
                </a:lnTo>
                <a:lnTo>
                  <a:pt x="27521" y="31823"/>
                </a:lnTo>
                <a:lnTo>
                  <a:pt x="27654" y="31690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6"/>
          <p:cNvSpPr/>
          <p:nvPr/>
        </p:nvSpPr>
        <p:spPr>
          <a:xfrm rot="10800000">
            <a:off x="1066861" y="1690548"/>
            <a:ext cx="382247" cy="441717"/>
          </a:xfrm>
          <a:custGeom>
            <a:avLst/>
            <a:gdLst/>
            <a:ahLst/>
            <a:cxnLst/>
            <a:rect l="l" t="t" r="r" b="b"/>
            <a:pathLst>
              <a:path w="27654" h="31824" extrusionOk="0">
                <a:moveTo>
                  <a:pt x="1" y="1"/>
                </a:moveTo>
                <a:lnTo>
                  <a:pt x="1" y="31823"/>
                </a:lnTo>
                <a:lnTo>
                  <a:pt x="27654" y="15979"/>
                </a:lnTo>
                <a:lnTo>
                  <a:pt x="27654" y="1584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6"/>
          <p:cNvSpPr/>
          <p:nvPr/>
        </p:nvSpPr>
        <p:spPr>
          <a:xfrm rot="10800000">
            <a:off x="1449103" y="365483"/>
            <a:ext cx="380395" cy="441717"/>
          </a:xfrm>
          <a:custGeom>
            <a:avLst/>
            <a:gdLst/>
            <a:ahLst/>
            <a:cxnLst/>
            <a:rect l="l" t="t" r="r" b="b"/>
            <a:pathLst>
              <a:path w="27520" h="31824" extrusionOk="0">
                <a:moveTo>
                  <a:pt x="27520" y="1"/>
                </a:moveTo>
                <a:lnTo>
                  <a:pt x="0" y="15979"/>
                </a:lnTo>
                <a:lnTo>
                  <a:pt x="27520" y="31824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6"/>
          <p:cNvSpPr/>
          <p:nvPr/>
        </p:nvSpPr>
        <p:spPr>
          <a:xfrm rot="10800000">
            <a:off x="2069765" y="-76210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6"/>
          <p:cNvSpPr/>
          <p:nvPr/>
        </p:nvSpPr>
        <p:spPr>
          <a:xfrm rot="10800000">
            <a:off x="1066851" y="-76200"/>
            <a:ext cx="382257" cy="883400"/>
          </a:xfrm>
          <a:custGeom>
            <a:avLst/>
            <a:gdLst/>
            <a:ahLst/>
            <a:cxnLst/>
            <a:rect l="l" t="t" r="r" b="b"/>
            <a:pathLst>
              <a:path w="27654" h="63647" extrusionOk="0">
                <a:moveTo>
                  <a:pt x="1" y="1"/>
                </a:moveTo>
                <a:lnTo>
                  <a:pt x="1" y="31824"/>
                </a:lnTo>
                <a:lnTo>
                  <a:pt x="1" y="63646"/>
                </a:lnTo>
                <a:lnTo>
                  <a:pt x="27521" y="47802"/>
                </a:lnTo>
                <a:lnTo>
                  <a:pt x="27654" y="47802"/>
                </a:lnTo>
                <a:lnTo>
                  <a:pt x="27654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6"/>
          <p:cNvSpPr/>
          <p:nvPr/>
        </p:nvSpPr>
        <p:spPr>
          <a:xfrm rot="10800000">
            <a:off x="1066851" y="585416"/>
            <a:ext cx="382257" cy="44169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27654" y="0"/>
                </a:moveTo>
                <a:lnTo>
                  <a:pt x="1" y="15845"/>
                </a:lnTo>
                <a:lnTo>
                  <a:pt x="27654" y="31823"/>
                </a:lnTo>
                <a:lnTo>
                  <a:pt x="276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6"/>
          <p:cNvSpPr/>
          <p:nvPr/>
        </p:nvSpPr>
        <p:spPr>
          <a:xfrm rot="10800000">
            <a:off x="686445" y="143703"/>
            <a:ext cx="382247" cy="883406"/>
          </a:xfrm>
          <a:custGeom>
            <a:avLst/>
            <a:gdLst/>
            <a:ahLst/>
            <a:cxnLst/>
            <a:rect l="l" t="t" r="r" b="b"/>
            <a:pathLst>
              <a:path w="27654" h="63646" extrusionOk="0">
                <a:moveTo>
                  <a:pt x="134" y="0"/>
                </a:moveTo>
                <a:lnTo>
                  <a:pt x="1" y="31823"/>
                </a:lnTo>
                <a:lnTo>
                  <a:pt x="134" y="31823"/>
                </a:lnTo>
                <a:lnTo>
                  <a:pt x="134" y="63646"/>
                </a:lnTo>
                <a:lnTo>
                  <a:pt x="27654" y="47668"/>
                </a:lnTo>
                <a:lnTo>
                  <a:pt x="27654" y="1584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6"/>
          <p:cNvSpPr/>
          <p:nvPr/>
        </p:nvSpPr>
        <p:spPr>
          <a:xfrm rot="10800000">
            <a:off x="686465" y="807171"/>
            <a:ext cx="762643" cy="663492"/>
          </a:xfrm>
          <a:custGeom>
            <a:avLst/>
            <a:gdLst/>
            <a:ahLst/>
            <a:cxnLst/>
            <a:rect l="l" t="t" r="r" b="b"/>
            <a:pathLst>
              <a:path w="55174" h="47802" extrusionOk="0">
                <a:moveTo>
                  <a:pt x="27654" y="1"/>
                </a:moveTo>
                <a:lnTo>
                  <a:pt x="1" y="15979"/>
                </a:lnTo>
                <a:lnTo>
                  <a:pt x="1" y="47802"/>
                </a:lnTo>
                <a:lnTo>
                  <a:pt x="27654" y="31957"/>
                </a:lnTo>
                <a:lnTo>
                  <a:pt x="55174" y="15979"/>
                </a:lnTo>
                <a:lnTo>
                  <a:pt x="2765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6"/>
          <p:cNvSpPr/>
          <p:nvPr/>
        </p:nvSpPr>
        <p:spPr>
          <a:xfrm>
            <a:off x="8761740" y="4256839"/>
            <a:ext cx="382247" cy="663492"/>
          </a:xfrm>
          <a:custGeom>
            <a:avLst/>
            <a:gdLst/>
            <a:ahLst/>
            <a:cxnLst/>
            <a:rect l="l" t="t" r="r" b="b"/>
            <a:pathLst>
              <a:path w="27654" h="47802" extrusionOk="0">
                <a:moveTo>
                  <a:pt x="27653" y="1"/>
                </a:moveTo>
                <a:lnTo>
                  <a:pt x="0" y="15979"/>
                </a:lnTo>
                <a:lnTo>
                  <a:pt x="0" y="47802"/>
                </a:lnTo>
                <a:lnTo>
                  <a:pt x="134" y="47802"/>
                </a:lnTo>
                <a:lnTo>
                  <a:pt x="27653" y="31824"/>
                </a:lnTo>
                <a:lnTo>
                  <a:pt x="2765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6"/>
          <p:cNvSpPr/>
          <p:nvPr/>
        </p:nvSpPr>
        <p:spPr>
          <a:xfrm>
            <a:off x="8763590" y="4698532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27520" y="1"/>
                </a:moveTo>
                <a:lnTo>
                  <a:pt x="1" y="15979"/>
                </a:lnTo>
                <a:lnTo>
                  <a:pt x="27520" y="31823"/>
                </a:lnTo>
                <a:lnTo>
                  <a:pt x="2752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6"/>
          <p:cNvSpPr/>
          <p:nvPr/>
        </p:nvSpPr>
        <p:spPr>
          <a:xfrm>
            <a:off x="8652474" y="3168852"/>
            <a:ext cx="111133" cy="127335"/>
          </a:xfrm>
          <a:custGeom>
            <a:avLst/>
            <a:gdLst/>
            <a:ahLst/>
            <a:cxnLst/>
            <a:rect l="l" t="t" r="r" b="b"/>
            <a:pathLst>
              <a:path w="8040" h="9174" extrusionOk="0">
                <a:moveTo>
                  <a:pt x="8040" y="0"/>
                </a:moveTo>
                <a:lnTo>
                  <a:pt x="1" y="4604"/>
                </a:lnTo>
                <a:lnTo>
                  <a:pt x="8040" y="9174"/>
                </a:lnTo>
                <a:lnTo>
                  <a:pt x="80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6"/>
          <p:cNvSpPr/>
          <p:nvPr/>
        </p:nvSpPr>
        <p:spPr>
          <a:xfrm>
            <a:off x="8000931" y="4698532"/>
            <a:ext cx="760804" cy="441717"/>
          </a:xfrm>
          <a:custGeom>
            <a:avLst/>
            <a:gdLst/>
            <a:ahLst/>
            <a:cxnLst/>
            <a:rect l="l" t="t" r="r" b="b"/>
            <a:pathLst>
              <a:path w="55041" h="31824" extrusionOk="0">
                <a:moveTo>
                  <a:pt x="27521" y="1"/>
                </a:moveTo>
                <a:lnTo>
                  <a:pt x="1" y="15979"/>
                </a:lnTo>
                <a:lnTo>
                  <a:pt x="27521" y="31823"/>
                </a:lnTo>
                <a:lnTo>
                  <a:pt x="55040" y="15979"/>
                </a:lnTo>
                <a:lnTo>
                  <a:pt x="275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6"/>
          <p:cNvSpPr/>
          <p:nvPr/>
        </p:nvSpPr>
        <p:spPr>
          <a:xfrm>
            <a:off x="8381336" y="4256839"/>
            <a:ext cx="380409" cy="663492"/>
          </a:xfrm>
          <a:custGeom>
            <a:avLst/>
            <a:gdLst/>
            <a:ahLst/>
            <a:cxnLst/>
            <a:rect l="l" t="t" r="r" b="b"/>
            <a:pathLst>
              <a:path w="27521" h="47802" extrusionOk="0">
                <a:moveTo>
                  <a:pt x="1" y="1"/>
                </a:moveTo>
                <a:lnTo>
                  <a:pt x="1" y="31824"/>
                </a:lnTo>
                <a:lnTo>
                  <a:pt x="27520" y="47802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6"/>
          <p:cNvSpPr/>
          <p:nvPr/>
        </p:nvSpPr>
        <p:spPr>
          <a:xfrm>
            <a:off x="8761740" y="4036930"/>
            <a:ext cx="382247" cy="441703"/>
          </a:xfrm>
          <a:custGeom>
            <a:avLst/>
            <a:gdLst/>
            <a:ahLst/>
            <a:cxnLst/>
            <a:rect l="l" t="t" r="r" b="b"/>
            <a:pathLst>
              <a:path w="27654" h="31823" extrusionOk="0">
                <a:moveTo>
                  <a:pt x="0" y="0"/>
                </a:moveTo>
                <a:lnTo>
                  <a:pt x="0" y="31823"/>
                </a:lnTo>
                <a:lnTo>
                  <a:pt x="27653" y="158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6"/>
          <p:cNvSpPr/>
          <p:nvPr/>
        </p:nvSpPr>
        <p:spPr>
          <a:xfrm>
            <a:off x="7822482" y="3491070"/>
            <a:ext cx="178448" cy="206507"/>
          </a:xfrm>
          <a:custGeom>
            <a:avLst/>
            <a:gdLst/>
            <a:ahLst/>
            <a:cxnLst/>
            <a:rect l="l" t="t" r="r" b="b"/>
            <a:pathLst>
              <a:path w="12910" h="14878" extrusionOk="0">
                <a:moveTo>
                  <a:pt x="1" y="0"/>
                </a:moveTo>
                <a:lnTo>
                  <a:pt x="1" y="14877"/>
                </a:lnTo>
                <a:lnTo>
                  <a:pt x="12910" y="7505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6"/>
          <p:cNvSpPr/>
          <p:nvPr/>
        </p:nvSpPr>
        <p:spPr>
          <a:xfrm>
            <a:off x="7259448" y="4698532"/>
            <a:ext cx="380409" cy="441717"/>
          </a:xfrm>
          <a:custGeom>
            <a:avLst/>
            <a:gdLst/>
            <a:ahLst/>
            <a:cxnLst/>
            <a:rect l="l" t="t" r="r" b="b"/>
            <a:pathLst>
              <a:path w="27521" h="31824" extrusionOk="0">
                <a:moveTo>
                  <a:pt x="1" y="1"/>
                </a:moveTo>
                <a:lnTo>
                  <a:pt x="1" y="31823"/>
                </a:lnTo>
                <a:lnTo>
                  <a:pt x="27520" y="15979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"/>
                                        <p:tgtEl>
                                          <p:spTgt spid="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3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/>
                                        <p:tgtEl>
                                          <p:spTgt spid="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8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200"/>
                            </p:stCondLst>
                            <p:childTnLst>
                              <p:par>
                                <p:cTn id="1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600"/>
                            </p:stCondLst>
                            <p:childTnLst>
                              <p:par>
                                <p:cTn id="1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800"/>
                            </p:stCondLst>
                            <p:childTnLst>
                              <p:par>
                                <p:cTn id="1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2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400"/>
                            </p:stCondLst>
                            <p:childTnLst>
                              <p:par>
                                <p:cTn id="1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600"/>
                            </p:stCondLst>
                            <p:childTnLst>
                              <p:par>
                                <p:cTn id="1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800"/>
                            </p:stCondLst>
                            <p:childTnLst>
                              <p:par>
                                <p:cTn id="1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20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200"/>
                            </p:stCondLst>
                            <p:childTnLst>
                              <p:par>
                                <p:cTn id="1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2"/>
          <p:cNvSpPr txBox="1">
            <a:spLocks noGrp="1"/>
          </p:cNvSpPr>
          <p:nvPr>
            <p:ph type="subTitle" idx="1"/>
          </p:nvPr>
        </p:nvSpPr>
        <p:spPr>
          <a:xfrm>
            <a:off x="270490" y="1565398"/>
            <a:ext cx="7852784" cy="2241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Всеки успех в обучението е резултат от съвместните усилия и взаимно уважение между учител и ученици.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Географското образование трябва да бъде такова, че учениците да се научат как да отговарят на основни въпроси като: Къде се намира? Защо е там? Как е разпределено? Какви са характеристиките? Какво е влиянието? Как трябва да се използва и управлява за обща полза на човечеството и природата?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Най-важната задача, която си поставям по време на обучението по география, икономика и предприемачество е да мотивирам учениците за нови знания и създам навика у тях да мислят.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/>
          </a:p>
        </p:txBody>
      </p:sp>
      <p:sp>
        <p:nvSpPr>
          <p:cNvPr id="5" name="Google Shape;1102;p46">
            <a:extLst>
              <a:ext uri="{FF2B5EF4-FFF2-40B4-BE49-F238E27FC236}">
                <a16:creationId xmlns:a16="http://schemas.microsoft.com/office/drawing/2014/main" id="{D72AE655-2E58-488D-8395-A0CAD27A408A}"/>
              </a:ext>
            </a:extLst>
          </p:cNvPr>
          <p:cNvSpPr txBox="1">
            <a:spLocks/>
          </p:cNvSpPr>
          <p:nvPr/>
        </p:nvSpPr>
        <p:spPr>
          <a:xfrm flipH="1">
            <a:off x="3684021" y="255799"/>
            <a:ext cx="614216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rlow Condensed SemiBold"/>
              <a:buNone/>
              <a:defRPr sz="72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000" dirty="0"/>
              <a:t>05 | </a:t>
            </a:r>
            <a:r>
              <a:rPr lang="bg-BG" sz="3000" dirty="0"/>
              <a:t>Отговорности</a:t>
            </a:r>
            <a:r>
              <a:rPr lang="ru-RU" sz="3000" dirty="0"/>
              <a:t> на педагога</a:t>
            </a:r>
          </a:p>
        </p:txBody>
      </p:sp>
      <p:cxnSp>
        <p:nvCxnSpPr>
          <p:cNvPr id="6" name="Google Shape;927;p32">
            <a:extLst>
              <a:ext uri="{FF2B5EF4-FFF2-40B4-BE49-F238E27FC236}">
                <a16:creationId xmlns:a16="http://schemas.microsoft.com/office/drawing/2014/main" id="{49F13A21-1386-488D-8C21-217B4C4E2EFD}"/>
              </a:ext>
            </a:extLst>
          </p:cNvPr>
          <p:cNvCxnSpPr>
            <a:cxnSpLocks/>
          </p:cNvCxnSpPr>
          <p:nvPr/>
        </p:nvCxnSpPr>
        <p:spPr>
          <a:xfrm>
            <a:off x="3684021" y="833599"/>
            <a:ext cx="5459979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41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3C2A17A-D591-4C75-A051-68FAE966E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06 </a:t>
            </a:r>
            <a:r>
              <a:rPr lang="en-US" dirty="0"/>
              <a:t>| </a:t>
            </a:r>
            <a:r>
              <a:rPr lang="bg-BG" dirty="0"/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88126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8"/>
          <p:cNvSpPr txBox="1">
            <a:spLocks noGrp="1"/>
          </p:cNvSpPr>
          <p:nvPr>
            <p:ph type="ctrTitle" idx="7"/>
          </p:nvPr>
        </p:nvSpPr>
        <p:spPr>
          <a:xfrm>
            <a:off x="2560346" y="3629471"/>
            <a:ext cx="5894247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Отговорности на педагога</a:t>
            </a:r>
            <a:endParaRPr dirty="0"/>
          </a:p>
        </p:txBody>
      </p:sp>
      <p:sp>
        <p:nvSpPr>
          <p:cNvPr id="894" name="Google Shape;894;p28"/>
          <p:cNvSpPr txBox="1">
            <a:spLocks noGrp="1"/>
          </p:cNvSpPr>
          <p:nvPr>
            <p:ph type="ctrTitle"/>
          </p:nvPr>
        </p:nvSpPr>
        <p:spPr>
          <a:xfrm>
            <a:off x="2558066" y="1633721"/>
            <a:ext cx="5513037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Образование и обучение</a:t>
            </a:r>
            <a:endParaRPr dirty="0"/>
          </a:p>
        </p:txBody>
      </p:sp>
      <p:sp>
        <p:nvSpPr>
          <p:cNvPr id="895" name="Google Shape;895;p28"/>
          <p:cNvSpPr txBox="1">
            <a:spLocks noGrp="1"/>
          </p:cNvSpPr>
          <p:nvPr>
            <p:ph type="title" idx="2"/>
          </p:nvPr>
        </p:nvSpPr>
        <p:spPr>
          <a:xfrm>
            <a:off x="689401" y="1017058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0</a:t>
            </a:r>
            <a:r>
              <a:rPr lang="en" dirty="0"/>
              <a:t>1</a:t>
            </a:r>
            <a:endParaRPr dirty="0"/>
          </a:p>
        </p:txBody>
      </p:sp>
      <p:sp>
        <p:nvSpPr>
          <p:cNvPr id="896" name="Google Shape;896;p28"/>
          <p:cNvSpPr txBox="1">
            <a:spLocks noGrp="1"/>
          </p:cNvSpPr>
          <p:nvPr>
            <p:ph type="ctrTitle" idx="3"/>
          </p:nvPr>
        </p:nvSpPr>
        <p:spPr>
          <a:xfrm>
            <a:off x="2550513" y="2298971"/>
            <a:ext cx="424988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Учителски стаж</a:t>
            </a:r>
            <a:endParaRPr dirty="0"/>
          </a:p>
        </p:txBody>
      </p:sp>
      <p:sp>
        <p:nvSpPr>
          <p:cNvPr id="897" name="Google Shape;897;p28"/>
          <p:cNvSpPr txBox="1">
            <a:spLocks noGrp="1"/>
          </p:cNvSpPr>
          <p:nvPr>
            <p:ph type="title" idx="4"/>
          </p:nvPr>
        </p:nvSpPr>
        <p:spPr>
          <a:xfrm>
            <a:off x="689401" y="1682296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0</a:t>
            </a:r>
            <a:r>
              <a:rPr lang="en" dirty="0"/>
              <a:t>2</a:t>
            </a:r>
            <a:endParaRPr dirty="0"/>
          </a:p>
        </p:txBody>
      </p:sp>
      <p:sp>
        <p:nvSpPr>
          <p:cNvPr id="898" name="Google Shape;898;p28"/>
          <p:cNvSpPr txBox="1">
            <a:spLocks noGrp="1"/>
          </p:cNvSpPr>
          <p:nvPr>
            <p:ph type="ctrTitle" idx="5"/>
          </p:nvPr>
        </p:nvSpPr>
        <p:spPr>
          <a:xfrm>
            <a:off x="2558067" y="2964221"/>
            <a:ext cx="551303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Философия на педагога</a:t>
            </a:r>
            <a:endParaRPr dirty="0"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idx="6"/>
          </p:nvPr>
        </p:nvSpPr>
        <p:spPr>
          <a:xfrm>
            <a:off x="689401" y="2347546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0</a:t>
            </a:r>
            <a:r>
              <a:rPr lang="en" dirty="0"/>
              <a:t>3</a:t>
            </a:r>
            <a:endParaRPr dirty="0"/>
          </a:p>
        </p:txBody>
      </p:sp>
      <p:sp>
        <p:nvSpPr>
          <p:cNvPr id="900" name="Google Shape;900;p28"/>
          <p:cNvSpPr txBox="1">
            <a:spLocks noGrp="1"/>
          </p:cNvSpPr>
          <p:nvPr>
            <p:ph type="title" idx="8"/>
          </p:nvPr>
        </p:nvSpPr>
        <p:spPr>
          <a:xfrm>
            <a:off x="689401" y="3012796"/>
            <a:ext cx="146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0</a:t>
            </a:r>
            <a:r>
              <a:rPr lang="en" dirty="0"/>
              <a:t>4</a:t>
            </a:r>
            <a:endParaRPr dirty="0"/>
          </a:p>
        </p:txBody>
      </p:sp>
      <p:sp>
        <p:nvSpPr>
          <p:cNvPr id="901" name="Google Shape;901;p28"/>
          <p:cNvSpPr txBox="1">
            <a:spLocks noGrp="1"/>
          </p:cNvSpPr>
          <p:nvPr>
            <p:ph type="ctrTitle" idx="9"/>
          </p:nvPr>
        </p:nvSpPr>
        <p:spPr>
          <a:xfrm>
            <a:off x="2525099" y="234958"/>
            <a:ext cx="388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/>
              <a:t>СЪДЪРЖАНИЕ:</a:t>
            </a:r>
            <a:endParaRPr b="1" dirty="0"/>
          </a:p>
        </p:txBody>
      </p:sp>
      <p:cxnSp>
        <p:nvCxnSpPr>
          <p:cNvPr id="902" name="Google Shape;902;p28"/>
          <p:cNvCxnSpPr>
            <a:cxnSpLocks/>
          </p:cNvCxnSpPr>
          <p:nvPr/>
        </p:nvCxnSpPr>
        <p:spPr>
          <a:xfrm>
            <a:off x="2370676" y="0"/>
            <a:ext cx="0" cy="4805916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900;p28">
            <a:extLst>
              <a:ext uri="{FF2B5EF4-FFF2-40B4-BE49-F238E27FC236}">
                <a16:creationId xmlns:a16="http://schemas.microsoft.com/office/drawing/2014/main" id="{FAD14E56-1452-4CD6-A6A7-AF978CCCED00}"/>
              </a:ext>
            </a:extLst>
          </p:cNvPr>
          <p:cNvSpPr txBox="1">
            <a:spLocks/>
          </p:cNvSpPr>
          <p:nvPr/>
        </p:nvSpPr>
        <p:spPr>
          <a:xfrm>
            <a:off x="689401" y="3678046"/>
            <a:ext cx="1460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 SemiBold"/>
              <a:buNone/>
              <a:defRPr sz="36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bg-BG" dirty="0"/>
              <a:t>05</a:t>
            </a:r>
            <a:endParaRPr lang="en" dirty="0"/>
          </a:p>
        </p:txBody>
      </p:sp>
      <p:sp>
        <p:nvSpPr>
          <p:cNvPr id="14" name="Google Shape;900;p28">
            <a:extLst>
              <a:ext uri="{FF2B5EF4-FFF2-40B4-BE49-F238E27FC236}">
                <a16:creationId xmlns:a16="http://schemas.microsoft.com/office/drawing/2014/main" id="{CC988A04-2489-4496-9F9E-74BBFC22F293}"/>
              </a:ext>
            </a:extLst>
          </p:cNvPr>
          <p:cNvSpPr txBox="1">
            <a:spLocks/>
          </p:cNvSpPr>
          <p:nvPr/>
        </p:nvSpPr>
        <p:spPr>
          <a:xfrm>
            <a:off x="689401" y="4343296"/>
            <a:ext cx="1460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 SemiBold"/>
              <a:buNone/>
              <a:defRPr sz="36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bg-BG" dirty="0"/>
              <a:t>06</a:t>
            </a:r>
            <a:endParaRPr lang="en" dirty="0"/>
          </a:p>
        </p:txBody>
      </p:sp>
      <p:sp>
        <p:nvSpPr>
          <p:cNvPr id="16" name="Google Shape;893;p28">
            <a:extLst>
              <a:ext uri="{FF2B5EF4-FFF2-40B4-BE49-F238E27FC236}">
                <a16:creationId xmlns:a16="http://schemas.microsoft.com/office/drawing/2014/main" id="{9D34FECD-5F02-4B8A-9BEF-DDD38D0FB5EC}"/>
              </a:ext>
            </a:extLst>
          </p:cNvPr>
          <p:cNvSpPr txBox="1">
            <a:spLocks/>
          </p:cNvSpPr>
          <p:nvPr/>
        </p:nvSpPr>
        <p:spPr>
          <a:xfrm>
            <a:off x="2558066" y="1017058"/>
            <a:ext cx="5927433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bg-BG" dirty="0"/>
              <a:t>Информация за контакти</a:t>
            </a:r>
          </a:p>
        </p:txBody>
      </p:sp>
      <p:sp>
        <p:nvSpPr>
          <p:cNvPr id="17" name="Google Shape;893;p28">
            <a:extLst>
              <a:ext uri="{FF2B5EF4-FFF2-40B4-BE49-F238E27FC236}">
                <a16:creationId xmlns:a16="http://schemas.microsoft.com/office/drawing/2014/main" id="{DB4E8C46-586C-4D20-A717-6A96D64F573D}"/>
              </a:ext>
            </a:extLst>
          </p:cNvPr>
          <p:cNvSpPr txBox="1">
            <a:spLocks/>
          </p:cNvSpPr>
          <p:nvPr/>
        </p:nvSpPr>
        <p:spPr>
          <a:xfrm>
            <a:off x="2560346" y="4343296"/>
            <a:ext cx="589424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Condensed"/>
              <a:buNone/>
              <a:defRPr sz="36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rPr lang="bg-BG" dirty="0"/>
              <a:t>Приложения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2"/>
          <p:cNvSpPr txBox="1">
            <a:spLocks noGrp="1"/>
          </p:cNvSpPr>
          <p:nvPr>
            <p:ph type="title"/>
          </p:nvPr>
        </p:nvSpPr>
        <p:spPr>
          <a:xfrm>
            <a:off x="3429000" y="2024072"/>
            <a:ext cx="561594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000" dirty="0"/>
              <a:t>01 </a:t>
            </a:r>
            <a:r>
              <a:rPr lang="en-US" sz="3000" dirty="0"/>
              <a:t>| </a:t>
            </a:r>
            <a:r>
              <a:rPr lang="bg-BG" sz="3000" dirty="0"/>
              <a:t>Информация за мен</a:t>
            </a:r>
            <a:endParaRPr sz="3000" dirty="0"/>
          </a:p>
        </p:txBody>
      </p:sp>
      <p:sp>
        <p:nvSpPr>
          <p:cNvPr id="926" name="Google Shape;926;p32"/>
          <p:cNvSpPr txBox="1">
            <a:spLocks noGrp="1"/>
          </p:cNvSpPr>
          <p:nvPr>
            <p:ph type="subTitle" idx="1"/>
          </p:nvPr>
        </p:nvSpPr>
        <p:spPr>
          <a:xfrm>
            <a:off x="3252214" y="2744725"/>
            <a:ext cx="4116325" cy="14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Галина Добринова Вълкова, родена през 1981 г. в гр. Бургас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Българка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Заместник-директор учебна дейност, учител по география и икономика, икономика и предприемачество</a:t>
            </a:r>
          </a:p>
        </p:txBody>
      </p:sp>
      <p:cxnSp>
        <p:nvCxnSpPr>
          <p:cNvPr id="927" name="Google Shape;927;p32"/>
          <p:cNvCxnSpPr/>
          <p:nvPr/>
        </p:nvCxnSpPr>
        <p:spPr>
          <a:xfrm>
            <a:off x="5123700" y="2607238"/>
            <a:ext cx="40203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926;p32">
            <a:extLst>
              <a:ext uri="{FF2B5EF4-FFF2-40B4-BE49-F238E27FC236}">
                <a16:creationId xmlns:a16="http://schemas.microsoft.com/office/drawing/2014/main" id="{76AE37E6-38B2-4830-B826-3BA6CE61C7AB}"/>
              </a:ext>
            </a:extLst>
          </p:cNvPr>
          <p:cNvSpPr txBox="1">
            <a:spLocks/>
          </p:cNvSpPr>
          <p:nvPr/>
        </p:nvSpPr>
        <p:spPr>
          <a:xfrm>
            <a:off x="-649225" y="2744725"/>
            <a:ext cx="4023300" cy="1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vo"/>
              <a:buNone/>
              <a:defRPr sz="1400" b="0" i="0" u="none" strike="noStrike" cap="none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 algn="r"/>
            <a:r>
              <a:rPr lang="bg-BG" dirty="0"/>
              <a:t>Име:</a:t>
            </a:r>
          </a:p>
          <a:p>
            <a:pPr marL="0" indent="0" algn="r"/>
            <a:endParaRPr lang="bg-BG" dirty="0"/>
          </a:p>
          <a:p>
            <a:pPr marL="0" indent="0" algn="r"/>
            <a:r>
              <a:rPr lang="bg-BG" dirty="0"/>
              <a:t>Националност:</a:t>
            </a:r>
          </a:p>
          <a:p>
            <a:pPr marL="0" indent="0" algn="r"/>
            <a:r>
              <a:rPr lang="bg-BG" dirty="0"/>
              <a:t>Длъжност: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81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3801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Контакти</a:t>
            </a:r>
            <a:endParaRPr dirty="0"/>
          </a:p>
        </p:txBody>
      </p:sp>
      <p:cxnSp>
        <p:nvCxnSpPr>
          <p:cNvPr id="1526" name="Google Shape;1526;p81"/>
          <p:cNvCxnSpPr/>
          <p:nvPr/>
        </p:nvCxnSpPr>
        <p:spPr>
          <a:xfrm>
            <a:off x="2674075" y="2091850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7" name="Google Shape;1527;p81"/>
          <p:cNvSpPr txBox="1"/>
          <p:nvPr/>
        </p:nvSpPr>
        <p:spPr>
          <a:xfrm>
            <a:off x="2674075" y="1702150"/>
            <a:ext cx="1962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УЧИЛИЩЕ</a:t>
            </a:r>
            <a:endParaRPr dirty="0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528" name="Google Shape;1528;p81"/>
          <p:cNvSpPr txBox="1"/>
          <p:nvPr/>
        </p:nvSpPr>
        <p:spPr>
          <a:xfrm>
            <a:off x="3423684" y="1702150"/>
            <a:ext cx="3589491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1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СУ „Иван Вазов“</a:t>
            </a:r>
            <a:endParaRPr sz="1100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530" name="Google Shape;1530;p81"/>
          <p:cNvGrpSpPr/>
          <p:nvPr/>
        </p:nvGrpSpPr>
        <p:grpSpPr>
          <a:xfrm>
            <a:off x="917250" y="2080575"/>
            <a:ext cx="980695" cy="982361"/>
            <a:chOff x="917250" y="2165250"/>
            <a:chExt cx="980695" cy="982361"/>
          </a:xfrm>
        </p:grpSpPr>
        <p:sp>
          <p:nvSpPr>
            <p:cNvPr id="1531" name="Google Shape;1531;p81"/>
            <p:cNvSpPr/>
            <p:nvPr/>
          </p:nvSpPr>
          <p:spPr>
            <a:xfrm>
              <a:off x="917250" y="2165250"/>
              <a:ext cx="980695" cy="982361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81"/>
            <p:cNvSpPr/>
            <p:nvPr/>
          </p:nvSpPr>
          <p:spPr>
            <a:xfrm>
              <a:off x="1037015" y="2285225"/>
              <a:ext cx="741167" cy="742427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538" name="Google Shape;1538;p81"/>
          <p:cNvCxnSpPr/>
          <p:nvPr/>
        </p:nvCxnSpPr>
        <p:spPr>
          <a:xfrm>
            <a:off x="2674075" y="2545050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9" name="Google Shape;1539;p81"/>
          <p:cNvSpPr txBox="1"/>
          <p:nvPr/>
        </p:nvSpPr>
        <p:spPr>
          <a:xfrm>
            <a:off x="2674075" y="2155350"/>
            <a:ext cx="1962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АДРЕС</a:t>
            </a:r>
            <a:endParaRPr dirty="0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540" name="Google Shape;1540;p81"/>
          <p:cNvSpPr txBox="1"/>
          <p:nvPr/>
        </p:nvSpPr>
        <p:spPr>
          <a:xfrm>
            <a:off x="4457700" y="2155350"/>
            <a:ext cx="2555475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1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гр. Бургас, ул. „Христо Ботев“ №42</a:t>
            </a:r>
            <a:endParaRPr sz="1100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1541" name="Google Shape;1541;p81"/>
          <p:cNvCxnSpPr/>
          <p:nvPr/>
        </p:nvCxnSpPr>
        <p:spPr>
          <a:xfrm>
            <a:off x="2674075" y="2998250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2" name="Google Shape;1542;p81"/>
          <p:cNvSpPr txBox="1"/>
          <p:nvPr/>
        </p:nvSpPr>
        <p:spPr>
          <a:xfrm>
            <a:off x="2674075" y="2608550"/>
            <a:ext cx="1962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НОМЕР</a:t>
            </a:r>
            <a:endParaRPr dirty="0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543" name="Google Shape;1543;p81"/>
          <p:cNvSpPr txBox="1"/>
          <p:nvPr/>
        </p:nvSpPr>
        <p:spPr>
          <a:xfrm>
            <a:off x="4670775" y="2608550"/>
            <a:ext cx="23424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1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0893354605</a:t>
            </a:r>
            <a:endParaRPr sz="1100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1544" name="Google Shape;1544;p81"/>
          <p:cNvCxnSpPr/>
          <p:nvPr/>
        </p:nvCxnSpPr>
        <p:spPr>
          <a:xfrm>
            <a:off x="2674075" y="3451450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5" name="Google Shape;1545;p81"/>
          <p:cNvSpPr txBox="1"/>
          <p:nvPr/>
        </p:nvSpPr>
        <p:spPr>
          <a:xfrm>
            <a:off x="2674075" y="3061750"/>
            <a:ext cx="19629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EMAIL</a:t>
            </a:r>
            <a:endParaRPr dirty="0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546" name="Google Shape;1546;p81"/>
          <p:cNvSpPr txBox="1"/>
          <p:nvPr/>
        </p:nvSpPr>
        <p:spPr>
          <a:xfrm>
            <a:off x="4670775" y="3061750"/>
            <a:ext cx="23424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galiga0109@abv.bg</a:t>
            </a:r>
            <a:endParaRPr sz="1100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47" name="Google Shape;1547;p81"/>
          <p:cNvSpPr/>
          <p:nvPr/>
        </p:nvSpPr>
        <p:spPr>
          <a:xfrm>
            <a:off x="6392250" y="3581250"/>
            <a:ext cx="606900" cy="606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81"/>
          <p:cNvSpPr/>
          <p:nvPr/>
        </p:nvSpPr>
        <p:spPr>
          <a:xfrm>
            <a:off x="6520121" y="3717357"/>
            <a:ext cx="351165" cy="334690"/>
          </a:xfrm>
          <a:custGeom>
            <a:avLst/>
            <a:gdLst/>
            <a:ahLst/>
            <a:cxnLst/>
            <a:rect l="l" t="t" r="r" b="b"/>
            <a:pathLst>
              <a:path w="12256" h="11681" extrusionOk="0">
                <a:moveTo>
                  <a:pt x="8853" y="2072"/>
                </a:moveTo>
                <a:cubicBezTo>
                  <a:pt x="9121" y="2072"/>
                  <a:pt x="9389" y="2174"/>
                  <a:pt x="9578" y="2379"/>
                </a:cubicBezTo>
                <a:cubicBezTo>
                  <a:pt x="9987" y="2757"/>
                  <a:pt x="9987" y="3418"/>
                  <a:pt x="9578" y="3828"/>
                </a:cubicBezTo>
                <a:lnTo>
                  <a:pt x="8601" y="4805"/>
                </a:lnTo>
                <a:cubicBezTo>
                  <a:pt x="8444" y="4490"/>
                  <a:pt x="8254" y="4206"/>
                  <a:pt x="8002" y="3954"/>
                </a:cubicBezTo>
                <a:cubicBezTo>
                  <a:pt x="7782" y="3702"/>
                  <a:pt x="7467" y="3481"/>
                  <a:pt x="7152" y="3355"/>
                </a:cubicBezTo>
                <a:lnTo>
                  <a:pt x="8128" y="2379"/>
                </a:lnTo>
                <a:cubicBezTo>
                  <a:pt x="8317" y="2174"/>
                  <a:pt x="8585" y="2072"/>
                  <a:pt x="8853" y="2072"/>
                </a:cubicBezTo>
                <a:close/>
                <a:moveTo>
                  <a:pt x="5794" y="5110"/>
                </a:moveTo>
                <a:cubicBezTo>
                  <a:pt x="6066" y="5110"/>
                  <a:pt x="6350" y="5200"/>
                  <a:pt x="6553" y="5403"/>
                </a:cubicBezTo>
                <a:cubicBezTo>
                  <a:pt x="6837" y="5687"/>
                  <a:pt x="6900" y="6096"/>
                  <a:pt x="6774" y="6474"/>
                </a:cubicBezTo>
                <a:cubicBezTo>
                  <a:pt x="6675" y="6501"/>
                  <a:pt x="6569" y="6515"/>
                  <a:pt x="6462" y="6515"/>
                </a:cubicBezTo>
                <a:cubicBezTo>
                  <a:pt x="6192" y="6515"/>
                  <a:pt x="5915" y="6425"/>
                  <a:pt x="5734" y="6222"/>
                </a:cubicBezTo>
                <a:cubicBezTo>
                  <a:pt x="5451" y="5939"/>
                  <a:pt x="5356" y="5529"/>
                  <a:pt x="5482" y="5151"/>
                </a:cubicBezTo>
                <a:cubicBezTo>
                  <a:pt x="5580" y="5124"/>
                  <a:pt x="5686" y="5110"/>
                  <a:pt x="5794" y="5110"/>
                </a:cubicBezTo>
                <a:close/>
                <a:moveTo>
                  <a:pt x="8869" y="662"/>
                </a:moveTo>
                <a:cubicBezTo>
                  <a:pt x="9475" y="662"/>
                  <a:pt x="10082" y="898"/>
                  <a:pt x="10554" y="1371"/>
                </a:cubicBezTo>
                <a:cubicBezTo>
                  <a:pt x="11499" y="2316"/>
                  <a:pt x="11499" y="3828"/>
                  <a:pt x="10554" y="4773"/>
                </a:cubicBezTo>
                <a:lnTo>
                  <a:pt x="8160" y="7167"/>
                </a:lnTo>
                <a:cubicBezTo>
                  <a:pt x="7687" y="7640"/>
                  <a:pt x="7081" y="7876"/>
                  <a:pt x="6474" y="7876"/>
                </a:cubicBezTo>
                <a:cubicBezTo>
                  <a:pt x="5868" y="7876"/>
                  <a:pt x="5262" y="7640"/>
                  <a:pt x="4789" y="7167"/>
                </a:cubicBezTo>
                <a:cubicBezTo>
                  <a:pt x="4537" y="6947"/>
                  <a:pt x="4348" y="6632"/>
                  <a:pt x="4222" y="6254"/>
                </a:cubicBezTo>
                <a:lnTo>
                  <a:pt x="4789" y="5718"/>
                </a:lnTo>
                <a:cubicBezTo>
                  <a:pt x="4820" y="6065"/>
                  <a:pt x="4978" y="6411"/>
                  <a:pt x="5262" y="6695"/>
                </a:cubicBezTo>
                <a:cubicBezTo>
                  <a:pt x="5592" y="7026"/>
                  <a:pt x="6026" y="7191"/>
                  <a:pt x="6459" y="7191"/>
                </a:cubicBezTo>
                <a:cubicBezTo>
                  <a:pt x="6892" y="7191"/>
                  <a:pt x="7325" y="7026"/>
                  <a:pt x="7656" y="6695"/>
                </a:cubicBezTo>
                <a:lnTo>
                  <a:pt x="10050" y="4301"/>
                </a:lnTo>
                <a:cubicBezTo>
                  <a:pt x="10712" y="3639"/>
                  <a:pt x="10712" y="2568"/>
                  <a:pt x="10050" y="1906"/>
                </a:cubicBezTo>
                <a:cubicBezTo>
                  <a:pt x="9719" y="1560"/>
                  <a:pt x="9286" y="1386"/>
                  <a:pt x="8853" y="1386"/>
                </a:cubicBezTo>
                <a:cubicBezTo>
                  <a:pt x="8420" y="1386"/>
                  <a:pt x="7987" y="1560"/>
                  <a:pt x="7656" y="1906"/>
                </a:cubicBezTo>
                <a:lnTo>
                  <a:pt x="6427" y="3103"/>
                </a:lnTo>
                <a:cubicBezTo>
                  <a:pt x="6243" y="3066"/>
                  <a:pt x="6058" y="3051"/>
                  <a:pt x="5874" y="3051"/>
                </a:cubicBezTo>
                <a:cubicBezTo>
                  <a:pt x="5743" y="3051"/>
                  <a:pt x="5613" y="3059"/>
                  <a:pt x="5482" y="3072"/>
                </a:cubicBezTo>
                <a:lnTo>
                  <a:pt x="7183" y="1371"/>
                </a:lnTo>
                <a:cubicBezTo>
                  <a:pt x="7656" y="898"/>
                  <a:pt x="8262" y="662"/>
                  <a:pt x="8869" y="662"/>
                </a:cubicBezTo>
                <a:close/>
                <a:moveTo>
                  <a:pt x="3686" y="6821"/>
                </a:moveTo>
                <a:cubicBezTo>
                  <a:pt x="3844" y="7136"/>
                  <a:pt x="4033" y="7420"/>
                  <a:pt x="4253" y="7672"/>
                </a:cubicBezTo>
                <a:cubicBezTo>
                  <a:pt x="4505" y="7924"/>
                  <a:pt x="4820" y="8144"/>
                  <a:pt x="5135" y="8270"/>
                </a:cubicBezTo>
                <a:lnTo>
                  <a:pt x="4096" y="9278"/>
                </a:lnTo>
                <a:cubicBezTo>
                  <a:pt x="3907" y="9483"/>
                  <a:pt x="3647" y="9585"/>
                  <a:pt x="3383" y="9585"/>
                </a:cubicBezTo>
                <a:cubicBezTo>
                  <a:pt x="3119" y="9585"/>
                  <a:pt x="2851" y="9483"/>
                  <a:pt x="2647" y="9278"/>
                </a:cubicBezTo>
                <a:cubicBezTo>
                  <a:pt x="2269" y="8900"/>
                  <a:pt x="2269" y="8239"/>
                  <a:pt x="2647" y="7829"/>
                </a:cubicBezTo>
                <a:lnTo>
                  <a:pt x="3686" y="6821"/>
                </a:lnTo>
                <a:close/>
                <a:moveTo>
                  <a:pt x="5844" y="3718"/>
                </a:moveTo>
                <a:cubicBezTo>
                  <a:pt x="6451" y="3718"/>
                  <a:pt x="7057" y="3954"/>
                  <a:pt x="7530" y="4427"/>
                </a:cubicBezTo>
                <a:cubicBezTo>
                  <a:pt x="7782" y="4647"/>
                  <a:pt x="7971" y="4962"/>
                  <a:pt x="8097" y="5309"/>
                </a:cubicBezTo>
                <a:lnTo>
                  <a:pt x="7530" y="5876"/>
                </a:lnTo>
                <a:cubicBezTo>
                  <a:pt x="7498" y="5529"/>
                  <a:pt x="7341" y="5151"/>
                  <a:pt x="7057" y="4899"/>
                </a:cubicBezTo>
                <a:cubicBezTo>
                  <a:pt x="6726" y="4553"/>
                  <a:pt x="6293" y="4379"/>
                  <a:pt x="5860" y="4379"/>
                </a:cubicBezTo>
                <a:cubicBezTo>
                  <a:pt x="5427" y="4379"/>
                  <a:pt x="4994" y="4553"/>
                  <a:pt x="4663" y="4899"/>
                </a:cubicBezTo>
                <a:lnTo>
                  <a:pt x="2174" y="7357"/>
                </a:lnTo>
                <a:cubicBezTo>
                  <a:pt x="1512" y="8050"/>
                  <a:pt x="1512" y="9089"/>
                  <a:pt x="2174" y="9782"/>
                </a:cubicBezTo>
                <a:cubicBezTo>
                  <a:pt x="2505" y="10113"/>
                  <a:pt x="2938" y="10279"/>
                  <a:pt x="3371" y="10279"/>
                </a:cubicBezTo>
                <a:cubicBezTo>
                  <a:pt x="3804" y="10279"/>
                  <a:pt x="4238" y="10113"/>
                  <a:pt x="4568" y="9782"/>
                </a:cubicBezTo>
                <a:lnTo>
                  <a:pt x="5892" y="8459"/>
                </a:lnTo>
                <a:cubicBezTo>
                  <a:pt x="6122" y="8505"/>
                  <a:pt x="6336" y="8535"/>
                  <a:pt x="6570" y="8535"/>
                </a:cubicBezTo>
                <a:cubicBezTo>
                  <a:pt x="6656" y="8535"/>
                  <a:pt x="6744" y="8531"/>
                  <a:pt x="6837" y="8522"/>
                </a:cubicBezTo>
                <a:lnTo>
                  <a:pt x="6837" y="8522"/>
                </a:lnTo>
                <a:lnTo>
                  <a:pt x="5041" y="10286"/>
                </a:lnTo>
                <a:cubicBezTo>
                  <a:pt x="4568" y="10759"/>
                  <a:pt x="3962" y="10995"/>
                  <a:pt x="3355" y="10995"/>
                </a:cubicBezTo>
                <a:cubicBezTo>
                  <a:pt x="2749" y="10995"/>
                  <a:pt x="2143" y="10759"/>
                  <a:pt x="1670" y="10286"/>
                </a:cubicBezTo>
                <a:cubicBezTo>
                  <a:pt x="725" y="9341"/>
                  <a:pt x="725" y="7829"/>
                  <a:pt x="1670" y="6884"/>
                </a:cubicBezTo>
                <a:lnTo>
                  <a:pt x="4159" y="4427"/>
                </a:lnTo>
                <a:cubicBezTo>
                  <a:pt x="4631" y="3954"/>
                  <a:pt x="5238" y="3718"/>
                  <a:pt x="5844" y="3718"/>
                </a:cubicBezTo>
                <a:close/>
                <a:moveTo>
                  <a:pt x="8869" y="0"/>
                </a:moveTo>
                <a:cubicBezTo>
                  <a:pt x="8081" y="0"/>
                  <a:pt x="7294" y="299"/>
                  <a:pt x="6711" y="898"/>
                </a:cubicBezTo>
                <a:lnTo>
                  <a:pt x="1197" y="6411"/>
                </a:lnTo>
                <a:cubicBezTo>
                  <a:pt x="0" y="7609"/>
                  <a:pt x="0" y="9562"/>
                  <a:pt x="1197" y="10759"/>
                </a:cubicBezTo>
                <a:cubicBezTo>
                  <a:pt x="1812" y="11373"/>
                  <a:pt x="2599" y="11681"/>
                  <a:pt x="3379" y="11681"/>
                </a:cubicBezTo>
                <a:cubicBezTo>
                  <a:pt x="4159" y="11681"/>
                  <a:pt x="4931" y="11373"/>
                  <a:pt x="5514" y="10759"/>
                </a:cubicBezTo>
                <a:lnTo>
                  <a:pt x="11027" y="5246"/>
                </a:lnTo>
                <a:cubicBezTo>
                  <a:pt x="12256" y="4017"/>
                  <a:pt x="12256" y="2095"/>
                  <a:pt x="11027" y="898"/>
                </a:cubicBezTo>
                <a:cubicBezTo>
                  <a:pt x="10444" y="299"/>
                  <a:pt x="9656" y="0"/>
                  <a:pt x="8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7785;p103">
            <a:extLst>
              <a:ext uri="{FF2B5EF4-FFF2-40B4-BE49-F238E27FC236}">
                <a16:creationId xmlns:a16="http://schemas.microsoft.com/office/drawing/2014/main" id="{90D42CCA-6842-4249-96BA-089664DA18D3}"/>
              </a:ext>
            </a:extLst>
          </p:cNvPr>
          <p:cNvGrpSpPr/>
          <p:nvPr/>
        </p:nvGrpSpPr>
        <p:grpSpPr>
          <a:xfrm>
            <a:off x="1201857" y="2340300"/>
            <a:ext cx="411480" cy="462554"/>
            <a:chOff x="-57568775" y="3198925"/>
            <a:chExt cx="318225" cy="318225"/>
          </a:xfrm>
          <a:solidFill>
            <a:srgbClr val="FFFFFF"/>
          </a:solidFill>
        </p:grpSpPr>
        <p:sp>
          <p:nvSpPr>
            <p:cNvPr id="27" name="Google Shape;7786;p103">
              <a:extLst>
                <a:ext uri="{FF2B5EF4-FFF2-40B4-BE49-F238E27FC236}">
                  <a16:creationId xmlns:a16="http://schemas.microsoft.com/office/drawing/2014/main" id="{ED6E4EFC-74B4-4772-93FD-64342BF42211}"/>
                </a:ext>
              </a:extLst>
            </p:cNvPr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87;p103">
              <a:extLst>
                <a:ext uri="{FF2B5EF4-FFF2-40B4-BE49-F238E27FC236}">
                  <a16:creationId xmlns:a16="http://schemas.microsoft.com/office/drawing/2014/main" id="{70FBF79B-7C88-44C1-899F-40E83CFE189E}"/>
                </a:ext>
              </a:extLst>
            </p:cNvPr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88;p103">
              <a:extLst>
                <a:ext uri="{FF2B5EF4-FFF2-40B4-BE49-F238E27FC236}">
                  <a16:creationId xmlns:a16="http://schemas.microsoft.com/office/drawing/2014/main" id="{BD7990AE-1FAA-44DC-A7C3-43920C955F6B}"/>
                </a:ext>
              </a:extLst>
            </p:cNvPr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89;p103">
              <a:extLst>
                <a:ext uri="{FF2B5EF4-FFF2-40B4-BE49-F238E27FC236}">
                  <a16:creationId xmlns:a16="http://schemas.microsoft.com/office/drawing/2014/main" id="{69A7C89A-7B20-4F14-9977-18FCEFA5353C}"/>
                </a:ext>
              </a:extLst>
            </p:cNvPr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90;p103">
              <a:extLst>
                <a:ext uri="{FF2B5EF4-FFF2-40B4-BE49-F238E27FC236}">
                  <a16:creationId xmlns:a16="http://schemas.microsoft.com/office/drawing/2014/main" id="{3BC9D058-455B-4B93-A36E-0E55ACF99993}"/>
                </a:ext>
              </a:extLst>
            </p:cNvPr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91;p103">
              <a:extLst>
                <a:ext uri="{FF2B5EF4-FFF2-40B4-BE49-F238E27FC236}">
                  <a16:creationId xmlns:a16="http://schemas.microsoft.com/office/drawing/2014/main" id="{E152DE8B-B69F-435E-AD5A-A678B693B43E}"/>
                </a:ext>
              </a:extLst>
            </p:cNvPr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0"/>
          <p:cNvSpPr txBox="1">
            <a:spLocks noGrp="1"/>
          </p:cNvSpPr>
          <p:nvPr>
            <p:ph type="ctrTitle"/>
          </p:nvPr>
        </p:nvSpPr>
        <p:spPr>
          <a:xfrm>
            <a:off x="4791830" y="169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02 </a:t>
            </a:r>
            <a:r>
              <a:rPr lang="en-US" dirty="0"/>
              <a:t>|</a:t>
            </a:r>
            <a:r>
              <a:rPr lang="bg-BG" dirty="0"/>
              <a:t> Образование</a:t>
            </a:r>
            <a:endParaRPr dirty="0"/>
          </a:p>
        </p:txBody>
      </p:sp>
      <p:grpSp>
        <p:nvGrpSpPr>
          <p:cNvPr id="975" name="Google Shape;975;p40"/>
          <p:cNvGrpSpPr/>
          <p:nvPr/>
        </p:nvGrpSpPr>
        <p:grpSpPr>
          <a:xfrm>
            <a:off x="3104037" y="468450"/>
            <a:ext cx="3051030" cy="4206676"/>
            <a:chOff x="2772462" y="468450"/>
            <a:chExt cx="3051030" cy="4206676"/>
          </a:xfrm>
        </p:grpSpPr>
        <p:cxnSp>
          <p:nvCxnSpPr>
            <p:cNvPr id="976" name="Google Shape;976;p40"/>
            <p:cNvCxnSpPr/>
            <p:nvPr/>
          </p:nvCxnSpPr>
          <p:spPr>
            <a:xfrm>
              <a:off x="4492801" y="4117775"/>
              <a:ext cx="44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77" name="Google Shape;977;p40"/>
            <p:cNvCxnSpPr/>
            <p:nvPr/>
          </p:nvCxnSpPr>
          <p:spPr>
            <a:xfrm>
              <a:off x="3642651" y="3087200"/>
              <a:ext cx="44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78" name="Google Shape;978;p40"/>
            <p:cNvCxnSpPr/>
            <p:nvPr/>
          </p:nvCxnSpPr>
          <p:spPr>
            <a:xfrm>
              <a:off x="4492801" y="2066725"/>
              <a:ext cx="44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oval" w="med" len="med"/>
              <a:tailEnd type="none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979" name="Google Shape;979;p40"/>
            <p:cNvCxnSpPr>
              <a:stCxn id="980" idx="3"/>
            </p:cNvCxnSpPr>
            <p:nvPr/>
          </p:nvCxnSpPr>
          <p:spPr>
            <a:xfrm>
              <a:off x="3642651" y="1036150"/>
              <a:ext cx="449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981" name="Google Shape;981;p40"/>
            <p:cNvSpPr/>
            <p:nvPr/>
          </p:nvSpPr>
          <p:spPr>
            <a:xfrm>
              <a:off x="2772462" y="468450"/>
              <a:ext cx="3051030" cy="4206676"/>
            </a:xfrm>
            <a:custGeom>
              <a:avLst/>
              <a:gdLst/>
              <a:ahLst/>
              <a:cxnLst/>
              <a:rect l="l" t="t" r="r" b="b"/>
              <a:pathLst>
                <a:path w="123536" h="170328" extrusionOk="0">
                  <a:moveTo>
                    <a:pt x="23585" y="1"/>
                  </a:moveTo>
                  <a:cubicBezTo>
                    <a:pt x="10527" y="1"/>
                    <a:pt x="1" y="10552"/>
                    <a:pt x="1" y="23610"/>
                  </a:cubicBezTo>
                  <a:cubicBezTo>
                    <a:pt x="1" y="36642"/>
                    <a:pt x="10527" y="47294"/>
                    <a:pt x="23585" y="47294"/>
                  </a:cubicBezTo>
                  <a:lnTo>
                    <a:pt x="99826" y="47294"/>
                  </a:lnTo>
                  <a:cubicBezTo>
                    <a:pt x="109425" y="47294"/>
                    <a:pt x="117269" y="55038"/>
                    <a:pt x="117269" y="64637"/>
                  </a:cubicBezTo>
                  <a:cubicBezTo>
                    <a:pt x="117269" y="74237"/>
                    <a:pt x="109425" y="81981"/>
                    <a:pt x="99926" y="81981"/>
                  </a:cubicBezTo>
                  <a:lnTo>
                    <a:pt x="23585" y="81981"/>
                  </a:lnTo>
                  <a:cubicBezTo>
                    <a:pt x="10527" y="81981"/>
                    <a:pt x="1" y="92633"/>
                    <a:pt x="1" y="105690"/>
                  </a:cubicBezTo>
                  <a:cubicBezTo>
                    <a:pt x="1" y="118723"/>
                    <a:pt x="10527" y="129274"/>
                    <a:pt x="23585" y="129274"/>
                  </a:cubicBezTo>
                  <a:lnTo>
                    <a:pt x="99826" y="129274"/>
                  </a:lnTo>
                  <a:cubicBezTo>
                    <a:pt x="109425" y="129274"/>
                    <a:pt x="117269" y="137119"/>
                    <a:pt x="117269" y="146718"/>
                  </a:cubicBezTo>
                  <a:cubicBezTo>
                    <a:pt x="117269" y="156317"/>
                    <a:pt x="109425" y="164062"/>
                    <a:pt x="99926" y="164062"/>
                  </a:cubicBezTo>
                  <a:cubicBezTo>
                    <a:pt x="98146" y="164062"/>
                    <a:pt x="96793" y="165515"/>
                    <a:pt x="96793" y="167194"/>
                  </a:cubicBezTo>
                  <a:cubicBezTo>
                    <a:pt x="96793" y="168974"/>
                    <a:pt x="98146" y="170327"/>
                    <a:pt x="99926" y="170327"/>
                  </a:cubicBezTo>
                  <a:cubicBezTo>
                    <a:pt x="112883" y="170327"/>
                    <a:pt x="123535" y="159776"/>
                    <a:pt x="123535" y="146718"/>
                  </a:cubicBezTo>
                  <a:cubicBezTo>
                    <a:pt x="123535" y="133660"/>
                    <a:pt x="112883" y="123009"/>
                    <a:pt x="99826" y="123009"/>
                  </a:cubicBezTo>
                  <a:lnTo>
                    <a:pt x="23585" y="123009"/>
                  </a:lnTo>
                  <a:cubicBezTo>
                    <a:pt x="13986" y="123009"/>
                    <a:pt x="6266" y="115289"/>
                    <a:pt x="6266" y="105690"/>
                  </a:cubicBezTo>
                  <a:cubicBezTo>
                    <a:pt x="6266" y="96066"/>
                    <a:pt x="13986" y="88247"/>
                    <a:pt x="23585" y="88247"/>
                  </a:cubicBezTo>
                  <a:lnTo>
                    <a:pt x="99926" y="88247"/>
                  </a:lnTo>
                  <a:cubicBezTo>
                    <a:pt x="112883" y="88247"/>
                    <a:pt x="123535" y="77695"/>
                    <a:pt x="123535" y="64637"/>
                  </a:cubicBezTo>
                  <a:cubicBezTo>
                    <a:pt x="123535" y="51580"/>
                    <a:pt x="112883" y="41028"/>
                    <a:pt x="99826" y="41028"/>
                  </a:cubicBezTo>
                  <a:lnTo>
                    <a:pt x="23585" y="41028"/>
                  </a:lnTo>
                  <a:cubicBezTo>
                    <a:pt x="13986" y="41028"/>
                    <a:pt x="6266" y="33209"/>
                    <a:pt x="6266" y="23610"/>
                  </a:cubicBezTo>
                  <a:cubicBezTo>
                    <a:pt x="6266" y="13986"/>
                    <a:pt x="13986" y="6266"/>
                    <a:pt x="23585" y="6266"/>
                  </a:cubicBezTo>
                  <a:lnTo>
                    <a:pt x="42181" y="6266"/>
                  </a:lnTo>
                  <a:cubicBezTo>
                    <a:pt x="43961" y="6266"/>
                    <a:pt x="45314" y="4813"/>
                    <a:pt x="45314" y="3133"/>
                  </a:cubicBezTo>
                  <a:cubicBezTo>
                    <a:pt x="45314" y="1354"/>
                    <a:pt x="43961" y="1"/>
                    <a:pt x="4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887250" y="580000"/>
              <a:ext cx="912300" cy="91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4785602" y="1610567"/>
              <a:ext cx="912300" cy="91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887250" y="2628386"/>
              <a:ext cx="912300" cy="91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4785602" y="3639878"/>
              <a:ext cx="912300" cy="912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3003800" y="696550"/>
              <a:ext cx="679200" cy="6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4902150" y="3756437"/>
              <a:ext cx="679200" cy="6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4902162" y="1727113"/>
              <a:ext cx="679200" cy="6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3003800" y="2744925"/>
              <a:ext cx="679200" cy="67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C2E3A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40"/>
          <p:cNvSpPr txBox="1"/>
          <p:nvPr/>
        </p:nvSpPr>
        <p:spPr>
          <a:xfrm>
            <a:off x="3375726" y="747250"/>
            <a:ext cx="59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01</a:t>
            </a:r>
            <a:endParaRPr sz="3000" dirty="0">
              <a:solidFill>
                <a:srgbClr val="FFFFFF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990" name="Google Shape;990;p40"/>
          <p:cNvSpPr txBox="1"/>
          <p:nvPr/>
        </p:nvSpPr>
        <p:spPr>
          <a:xfrm>
            <a:off x="5274076" y="1777825"/>
            <a:ext cx="59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02</a:t>
            </a:r>
            <a:endParaRPr sz="3000">
              <a:solidFill>
                <a:srgbClr val="FFFFFF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991" name="Google Shape;991;p40"/>
          <p:cNvSpPr txBox="1"/>
          <p:nvPr/>
        </p:nvSpPr>
        <p:spPr>
          <a:xfrm>
            <a:off x="3375726" y="2795625"/>
            <a:ext cx="59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03</a:t>
            </a:r>
            <a:endParaRPr sz="3000">
              <a:solidFill>
                <a:srgbClr val="FFFFFF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992" name="Google Shape;992;p40"/>
          <p:cNvSpPr txBox="1"/>
          <p:nvPr/>
        </p:nvSpPr>
        <p:spPr>
          <a:xfrm>
            <a:off x="5274076" y="3807125"/>
            <a:ext cx="598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04</a:t>
            </a:r>
            <a:endParaRPr sz="3000">
              <a:solidFill>
                <a:srgbClr val="FFFFFF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993" name="Google Shape;993;p40"/>
          <p:cNvSpPr txBox="1"/>
          <p:nvPr/>
        </p:nvSpPr>
        <p:spPr>
          <a:xfrm>
            <a:off x="4662838" y="770650"/>
            <a:ext cx="3603338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Гимназия за романски езици „Г. С. Раковски“ – гр. Бургас, профил испански език</a:t>
            </a:r>
            <a:endParaRPr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94" name="Google Shape;994;p40"/>
          <p:cNvSpPr txBox="1"/>
          <p:nvPr/>
        </p:nvSpPr>
        <p:spPr>
          <a:xfrm>
            <a:off x="1770831" y="837392"/>
            <a:ext cx="13332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1999 г.</a:t>
            </a:r>
            <a:endParaRPr sz="2000" dirty="0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995" name="Google Shape;995;p40"/>
          <p:cNvSpPr txBox="1"/>
          <p:nvPr/>
        </p:nvSpPr>
        <p:spPr>
          <a:xfrm>
            <a:off x="341376" y="1794825"/>
            <a:ext cx="4258012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Колеж по туризъм „Алеко Константинов“ – гр. Бургас, специалност „Организация и управление на туристическото обслужване“</a:t>
            </a:r>
            <a:endParaRPr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96" name="Google Shape;996;p40"/>
          <p:cNvSpPr txBox="1"/>
          <p:nvPr/>
        </p:nvSpPr>
        <p:spPr>
          <a:xfrm>
            <a:off x="6140263" y="1867967"/>
            <a:ext cx="13332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2002 г.</a:t>
            </a:r>
            <a:endParaRPr sz="2000" dirty="0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997" name="Google Shape;997;p40"/>
          <p:cNvSpPr txBox="1"/>
          <p:nvPr/>
        </p:nvSpPr>
        <p:spPr>
          <a:xfrm>
            <a:off x="4658862" y="2815863"/>
            <a:ext cx="3603338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Университет „Проф. д-р Асен Златаров“ – гр. Бургас специалност „туризъм“</a:t>
            </a:r>
            <a:endParaRPr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998" name="Google Shape;998;p40"/>
          <p:cNvSpPr txBox="1"/>
          <p:nvPr/>
        </p:nvSpPr>
        <p:spPr>
          <a:xfrm>
            <a:off x="1770813" y="2885779"/>
            <a:ext cx="13332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2006 г. </a:t>
            </a:r>
            <a:endParaRPr sz="2000" dirty="0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999" name="Google Shape;999;p40"/>
          <p:cNvSpPr txBox="1"/>
          <p:nvPr/>
        </p:nvSpPr>
        <p:spPr>
          <a:xfrm>
            <a:off x="1231392" y="3830513"/>
            <a:ext cx="3367996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Университет „Проф. д-р Асен Златаров“ – гр. Бургас, специалност „Управление на туризма“ - магистър</a:t>
            </a:r>
            <a:endParaRPr lang="en-US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00" name="Google Shape;1000;p40"/>
          <p:cNvSpPr txBox="1"/>
          <p:nvPr/>
        </p:nvSpPr>
        <p:spPr>
          <a:xfrm>
            <a:off x="6140263" y="3897279"/>
            <a:ext cx="13332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2007 г.</a:t>
            </a:r>
            <a:endParaRPr sz="2000" dirty="0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4"/>
          <p:cNvSpPr txBox="1">
            <a:spLocks noGrp="1"/>
          </p:cNvSpPr>
          <p:nvPr>
            <p:ph type="ctrTitle"/>
          </p:nvPr>
        </p:nvSpPr>
        <p:spPr>
          <a:xfrm>
            <a:off x="4572001" y="468450"/>
            <a:ext cx="3789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02 </a:t>
            </a:r>
            <a:r>
              <a:rPr lang="en-US" dirty="0"/>
              <a:t>| </a:t>
            </a:r>
            <a:r>
              <a:rPr lang="bg-BG" dirty="0"/>
              <a:t>Обучение</a:t>
            </a:r>
            <a:endParaRPr dirty="0"/>
          </a:p>
        </p:txBody>
      </p:sp>
      <p:cxnSp>
        <p:nvCxnSpPr>
          <p:cNvPr id="1063" name="Google Shape;1063;p44"/>
          <p:cNvCxnSpPr>
            <a:cxnSpLocks/>
            <a:stCxn id="1064" idx="3"/>
            <a:endCxn id="1065" idx="1"/>
          </p:cNvCxnSpPr>
          <p:nvPr/>
        </p:nvCxnSpPr>
        <p:spPr>
          <a:xfrm>
            <a:off x="5669240" y="2906346"/>
            <a:ext cx="8877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1066" name="Google Shape;1066;p44"/>
          <p:cNvCxnSpPr>
            <a:cxnSpLocks/>
            <a:stCxn id="1067" idx="0"/>
          </p:cNvCxnSpPr>
          <p:nvPr/>
        </p:nvCxnSpPr>
        <p:spPr>
          <a:xfrm rot="10800000">
            <a:off x="5307801" y="2223071"/>
            <a:ext cx="0" cy="3882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068" name="Google Shape;1068;p44"/>
          <p:cNvSpPr/>
          <p:nvPr/>
        </p:nvSpPr>
        <p:spPr>
          <a:xfrm>
            <a:off x="4911519" y="2510113"/>
            <a:ext cx="792300" cy="792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C2E3A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4"/>
          <p:cNvSpPr/>
          <p:nvPr/>
        </p:nvSpPr>
        <p:spPr>
          <a:xfrm>
            <a:off x="5012751" y="2611271"/>
            <a:ext cx="590100" cy="5901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C2E3A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9" name="Google Shape;1069;p44"/>
          <p:cNvCxnSpPr>
            <a:cxnSpLocks/>
            <a:stCxn id="1070" idx="4"/>
          </p:cNvCxnSpPr>
          <p:nvPr/>
        </p:nvCxnSpPr>
        <p:spPr>
          <a:xfrm>
            <a:off x="6913331" y="3201371"/>
            <a:ext cx="0" cy="3498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1071" name="Google Shape;1071;p44"/>
          <p:cNvSpPr/>
          <p:nvPr/>
        </p:nvSpPr>
        <p:spPr>
          <a:xfrm>
            <a:off x="6517049" y="2510113"/>
            <a:ext cx="792300" cy="792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C2E3A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4"/>
          <p:cNvSpPr/>
          <p:nvPr/>
        </p:nvSpPr>
        <p:spPr>
          <a:xfrm>
            <a:off x="6618281" y="2611271"/>
            <a:ext cx="590100" cy="5901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C2E3A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4"/>
          <p:cNvSpPr txBox="1"/>
          <p:nvPr/>
        </p:nvSpPr>
        <p:spPr>
          <a:xfrm>
            <a:off x="4956140" y="2680446"/>
            <a:ext cx="7131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01</a:t>
            </a:r>
            <a:endParaRPr sz="2400">
              <a:solidFill>
                <a:srgbClr val="FFFFFF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065" name="Google Shape;1065;p44"/>
          <p:cNvSpPr txBox="1"/>
          <p:nvPr/>
        </p:nvSpPr>
        <p:spPr>
          <a:xfrm>
            <a:off x="6556919" y="2680446"/>
            <a:ext cx="7131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02</a:t>
            </a:r>
            <a:endParaRPr sz="2400" dirty="0">
              <a:solidFill>
                <a:srgbClr val="FFFFFF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  <p:sp>
        <p:nvSpPr>
          <p:cNvPr id="1080" name="Google Shape;1080;p44"/>
          <p:cNvSpPr txBox="1"/>
          <p:nvPr/>
        </p:nvSpPr>
        <p:spPr>
          <a:xfrm>
            <a:off x="4030015" y="1576941"/>
            <a:ext cx="2565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„Учител по география и икономика“</a:t>
            </a:r>
            <a:endParaRPr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085" name="Google Shape;1085;p44"/>
          <p:cNvSpPr txBox="1"/>
          <p:nvPr/>
        </p:nvSpPr>
        <p:spPr>
          <a:xfrm>
            <a:off x="5721599" y="3698946"/>
            <a:ext cx="2383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„Учител по предприемачество“</a:t>
            </a:r>
            <a:endParaRPr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2" name="Google Shape;1085;p44">
            <a:extLst>
              <a:ext uri="{FF2B5EF4-FFF2-40B4-BE49-F238E27FC236}">
                <a16:creationId xmlns:a16="http://schemas.microsoft.com/office/drawing/2014/main" id="{99CA6F89-8545-40AB-B467-03D2EF686A73}"/>
              </a:ext>
            </a:extLst>
          </p:cNvPr>
          <p:cNvSpPr txBox="1"/>
          <p:nvPr/>
        </p:nvSpPr>
        <p:spPr>
          <a:xfrm>
            <a:off x="360145" y="1944201"/>
            <a:ext cx="3441047" cy="160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Завършени професионални квалификации във Великотърновски университет „Св. Св. Кирил и Методий“ – гр. Велико Търново</a:t>
            </a:r>
            <a:endParaRPr sz="1800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1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1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2" name="Google Shape;1012;p42"/>
          <p:cNvGrpSpPr/>
          <p:nvPr/>
        </p:nvGrpSpPr>
        <p:grpSpPr>
          <a:xfrm>
            <a:off x="1526850" y="1511875"/>
            <a:ext cx="980695" cy="982361"/>
            <a:chOff x="917250" y="2165250"/>
            <a:chExt cx="980695" cy="982361"/>
          </a:xfrm>
        </p:grpSpPr>
        <p:sp>
          <p:nvSpPr>
            <p:cNvPr id="1013" name="Google Shape;1013;p42"/>
            <p:cNvSpPr/>
            <p:nvPr/>
          </p:nvSpPr>
          <p:spPr>
            <a:xfrm>
              <a:off x="917250" y="2165250"/>
              <a:ext cx="980695" cy="982361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1037015" y="2285225"/>
              <a:ext cx="741167" cy="742427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42"/>
          <p:cNvGrpSpPr/>
          <p:nvPr/>
        </p:nvGrpSpPr>
        <p:grpSpPr>
          <a:xfrm>
            <a:off x="1841620" y="1832680"/>
            <a:ext cx="351155" cy="340753"/>
            <a:chOff x="-59481900" y="2290800"/>
            <a:chExt cx="319000" cy="309550"/>
          </a:xfrm>
        </p:grpSpPr>
        <p:sp>
          <p:nvSpPr>
            <p:cNvPr id="1016" name="Google Shape;1016;p42"/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42"/>
          <p:cNvGrpSpPr/>
          <p:nvPr/>
        </p:nvGrpSpPr>
        <p:grpSpPr>
          <a:xfrm>
            <a:off x="1523988" y="3469200"/>
            <a:ext cx="980695" cy="982361"/>
            <a:chOff x="917250" y="2165250"/>
            <a:chExt cx="980695" cy="982361"/>
          </a:xfrm>
        </p:grpSpPr>
        <p:sp>
          <p:nvSpPr>
            <p:cNvPr id="1023" name="Google Shape;1023;p42"/>
            <p:cNvSpPr/>
            <p:nvPr/>
          </p:nvSpPr>
          <p:spPr>
            <a:xfrm>
              <a:off x="917250" y="2165250"/>
              <a:ext cx="980695" cy="982361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1037015" y="2285225"/>
              <a:ext cx="741167" cy="742427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42"/>
          <p:cNvSpPr txBox="1">
            <a:spLocks noGrp="1"/>
          </p:cNvSpPr>
          <p:nvPr>
            <p:ph type="subTitle" idx="1"/>
          </p:nvPr>
        </p:nvSpPr>
        <p:spPr>
          <a:xfrm>
            <a:off x="3280812" y="1046250"/>
            <a:ext cx="2863955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err="1"/>
              <a:t>ОбУ</a:t>
            </a:r>
            <a:r>
              <a:rPr lang="bg-BG" dirty="0"/>
              <a:t> „Христо Ботев“,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с. Росен, общ. Созопол</a:t>
            </a:r>
            <a:endParaRPr dirty="0"/>
          </a:p>
        </p:txBody>
      </p:sp>
      <p:sp>
        <p:nvSpPr>
          <p:cNvPr id="1026" name="Google Shape;1026;p42"/>
          <p:cNvSpPr txBox="1">
            <a:spLocks noGrp="1"/>
          </p:cNvSpPr>
          <p:nvPr>
            <p:ph type="subTitle" idx="2"/>
          </p:nvPr>
        </p:nvSpPr>
        <p:spPr>
          <a:xfrm>
            <a:off x="3280812" y="1770713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-BG" dirty="0">
                <a:solidFill>
                  <a:schemeClr val="dk1"/>
                </a:solidFill>
              </a:rPr>
              <a:t>Учител по специални предмети „туризъм“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9" name="Google Shape;1029;p42"/>
          <p:cNvSpPr txBox="1">
            <a:spLocks noGrp="1"/>
          </p:cNvSpPr>
          <p:nvPr>
            <p:ph type="subTitle" idx="5"/>
          </p:nvPr>
        </p:nvSpPr>
        <p:spPr>
          <a:xfrm>
            <a:off x="32808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СУ „Иван Вазов“</a:t>
            </a:r>
            <a:endParaRPr dirty="0"/>
          </a:p>
        </p:txBody>
      </p:sp>
      <p:sp>
        <p:nvSpPr>
          <p:cNvPr id="1030" name="Google Shape;1030;p42"/>
          <p:cNvSpPr txBox="1">
            <a:spLocks noGrp="1"/>
          </p:cNvSpPr>
          <p:nvPr>
            <p:ph type="subTitle" idx="6"/>
          </p:nvPr>
        </p:nvSpPr>
        <p:spPr>
          <a:xfrm>
            <a:off x="3280812" y="3655705"/>
            <a:ext cx="46140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-BG" dirty="0">
                <a:solidFill>
                  <a:schemeClr val="dk1"/>
                </a:solidFill>
              </a:rPr>
              <a:t>Учител по география и икономика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-BG" dirty="0">
                <a:solidFill>
                  <a:schemeClr val="dk1"/>
                </a:solidFill>
              </a:rPr>
              <a:t>Учител по икономика и предприемачество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-BG" dirty="0">
                <a:solidFill>
                  <a:schemeClr val="dk1"/>
                </a:solidFill>
              </a:rPr>
              <a:t>Заместник-директор учебна дейност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31" name="Google Shape;1031;p42"/>
          <p:cNvSpPr txBox="1">
            <a:spLocks noGrp="1"/>
          </p:cNvSpPr>
          <p:nvPr>
            <p:ph type="title" idx="7"/>
          </p:nvPr>
        </p:nvSpPr>
        <p:spPr>
          <a:xfrm>
            <a:off x="5654113" y="3003575"/>
            <a:ext cx="19659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</a:t>
            </a:r>
            <a:r>
              <a:rPr lang="bg-BG" dirty="0"/>
              <a:t>21</a:t>
            </a:r>
            <a:r>
              <a:rPr lang="en" dirty="0"/>
              <a:t>-</a:t>
            </a:r>
            <a:endParaRPr dirty="0"/>
          </a:p>
        </p:txBody>
      </p:sp>
      <p:cxnSp>
        <p:nvCxnSpPr>
          <p:cNvPr id="1033" name="Google Shape;1033;p42"/>
          <p:cNvCxnSpPr/>
          <p:nvPr/>
        </p:nvCxnSpPr>
        <p:spPr>
          <a:xfrm>
            <a:off x="3283675" y="1643850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4" name="Google Shape;1034;p42"/>
          <p:cNvCxnSpPr/>
          <p:nvPr/>
        </p:nvCxnSpPr>
        <p:spPr>
          <a:xfrm>
            <a:off x="3283675" y="3601175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35" name="Google Shape;1035;p42"/>
          <p:cNvGrpSpPr/>
          <p:nvPr/>
        </p:nvGrpSpPr>
        <p:grpSpPr>
          <a:xfrm>
            <a:off x="1848031" y="3791214"/>
            <a:ext cx="338321" cy="338321"/>
            <a:chOff x="3963575" y="2317575"/>
            <a:chExt cx="296175" cy="296175"/>
          </a:xfrm>
        </p:grpSpPr>
        <p:sp>
          <p:nvSpPr>
            <p:cNvPr id="1036" name="Google Shape;1036;p42"/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974;p40">
            <a:extLst>
              <a:ext uri="{FF2B5EF4-FFF2-40B4-BE49-F238E27FC236}">
                <a16:creationId xmlns:a16="http://schemas.microsoft.com/office/drawing/2014/main" id="{50B4D84F-F4A7-41D8-9306-833DB1AC20C3}"/>
              </a:ext>
            </a:extLst>
          </p:cNvPr>
          <p:cNvSpPr txBox="1">
            <a:spLocks/>
          </p:cNvSpPr>
          <p:nvPr/>
        </p:nvSpPr>
        <p:spPr>
          <a:xfrm>
            <a:off x="609733" y="346925"/>
            <a:ext cx="37899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Condensed SemiBold"/>
              <a:buNone/>
              <a:defRPr sz="30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dirty="0"/>
              <a:t>03 | Учителски стаж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E29D3C-F4AC-40FD-AE2E-B6C7437D5AFE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 flipV="1">
            <a:off x="6514435" y="1634376"/>
            <a:ext cx="1965900" cy="45719"/>
          </a:xfrm>
        </p:spPr>
        <p:txBody>
          <a:bodyPr/>
          <a:lstStyle/>
          <a:p>
            <a:endParaRPr lang="bg-B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6"/>
          <p:cNvSpPr txBox="1">
            <a:spLocks noGrp="1"/>
          </p:cNvSpPr>
          <p:nvPr>
            <p:ph type="ctrTitle"/>
          </p:nvPr>
        </p:nvSpPr>
        <p:spPr>
          <a:xfrm flipH="1">
            <a:off x="770700" y="468450"/>
            <a:ext cx="6142164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03 </a:t>
            </a:r>
            <a:r>
              <a:rPr lang="en-US" dirty="0"/>
              <a:t>| </a:t>
            </a:r>
            <a:r>
              <a:rPr lang="bg-BG" dirty="0"/>
              <a:t>Участие в проектна дейност</a:t>
            </a:r>
            <a:endParaRPr dirty="0"/>
          </a:p>
        </p:txBody>
      </p:sp>
      <p:grpSp>
        <p:nvGrpSpPr>
          <p:cNvPr id="1103" name="Google Shape;1103;p46"/>
          <p:cNvGrpSpPr/>
          <p:nvPr/>
        </p:nvGrpSpPr>
        <p:grpSpPr>
          <a:xfrm>
            <a:off x="1526850" y="2080575"/>
            <a:ext cx="980695" cy="982361"/>
            <a:chOff x="917250" y="2165250"/>
            <a:chExt cx="980695" cy="982361"/>
          </a:xfrm>
        </p:grpSpPr>
        <p:sp>
          <p:nvSpPr>
            <p:cNvPr id="1104" name="Google Shape;1104;p46"/>
            <p:cNvSpPr/>
            <p:nvPr/>
          </p:nvSpPr>
          <p:spPr>
            <a:xfrm>
              <a:off x="917250" y="2165250"/>
              <a:ext cx="980695" cy="982361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1037015" y="2285225"/>
              <a:ext cx="741167" cy="742427"/>
            </a:xfrm>
            <a:custGeom>
              <a:avLst/>
              <a:gdLst/>
              <a:ahLst/>
              <a:cxnLst/>
              <a:rect l="l" t="t" r="r" b="b"/>
              <a:pathLst>
                <a:path w="14713" h="14738" extrusionOk="0">
                  <a:moveTo>
                    <a:pt x="7419" y="1"/>
                  </a:moveTo>
                  <a:cubicBezTo>
                    <a:pt x="3334" y="1"/>
                    <a:pt x="0" y="3359"/>
                    <a:pt x="0" y="7420"/>
                  </a:cubicBezTo>
                  <a:cubicBezTo>
                    <a:pt x="0" y="11505"/>
                    <a:pt x="3334" y="14738"/>
                    <a:pt x="7419" y="14738"/>
                  </a:cubicBezTo>
                  <a:cubicBezTo>
                    <a:pt x="11479" y="14738"/>
                    <a:pt x="14712" y="11505"/>
                    <a:pt x="14712" y="7420"/>
                  </a:cubicBezTo>
                  <a:cubicBezTo>
                    <a:pt x="14712" y="3359"/>
                    <a:pt x="11479" y="1"/>
                    <a:pt x="74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06" name="Google Shape;1106;p46"/>
          <p:cNvCxnSpPr/>
          <p:nvPr/>
        </p:nvCxnSpPr>
        <p:spPr>
          <a:xfrm>
            <a:off x="3283675" y="2071450"/>
            <a:ext cx="433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9" name="Google Shape;1109;p46"/>
          <p:cNvSpPr txBox="1"/>
          <p:nvPr/>
        </p:nvSpPr>
        <p:spPr>
          <a:xfrm>
            <a:off x="3277950" y="2200550"/>
            <a:ext cx="4512738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bg-BG" sz="16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Подкрепа за приобщаващо образование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bg-BG" sz="16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Отново заедно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bg-BG" sz="16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Иновации в действие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vo"/>
              <a:buChar char="●"/>
            </a:pPr>
            <a:r>
              <a:rPr lang="bg-BG" sz="1600" dirty="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Равен достъп до образование в условията на криза</a:t>
            </a:r>
            <a:endParaRPr sz="1600" dirty="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10" name="Google Shape;1110;p46"/>
          <p:cNvGrpSpPr/>
          <p:nvPr/>
        </p:nvGrpSpPr>
        <p:grpSpPr>
          <a:xfrm>
            <a:off x="1844428" y="2399399"/>
            <a:ext cx="345541" cy="344701"/>
            <a:chOff x="-42796875" y="2680675"/>
            <a:chExt cx="319000" cy="318225"/>
          </a:xfrm>
        </p:grpSpPr>
        <p:sp>
          <p:nvSpPr>
            <p:cNvPr id="1111" name="Google Shape;1111;p46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6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6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6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6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46"/>
          <p:cNvSpPr txBox="1"/>
          <p:nvPr/>
        </p:nvSpPr>
        <p:spPr>
          <a:xfrm>
            <a:off x="5659976" y="1473850"/>
            <a:ext cx="19629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rPr>
              <a:t>2021 г.</a:t>
            </a:r>
            <a:endParaRPr sz="2000" dirty="0">
              <a:solidFill>
                <a:schemeClr val="dk1"/>
              </a:solidFill>
              <a:latin typeface="Barlow Condensed SemiBold"/>
              <a:ea typeface="Barlow Condensed SemiBold"/>
              <a:cs typeface="Barlow Condensed SemiBold"/>
              <a:sym typeface="Barlow Condensed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9CE6C1-7205-4376-AFF6-15383171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400" dirty="0"/>
              <a:t>„Опознай родината за да я обикнеш“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4C7399E0-4739-475A-9A62-A52C9F74E419}"/>
              </a:ext>
            </a:extLst>
          </p:cNvPr>
          <p:cNvSpPr txBox="1"/>
          <p:nvPr/>
        </p:nvSpPr>
        <p:spPr>
          <a:xfrm>
            <a:off x="2884967" y="3243951"/>
            <a:ext cx="4176856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5340B"/>
              </a:buClr>
              <a:buSzPts val="3600"/>
              <a:buFont typeface="Barlow Condensed"/>
              <a:buNone/>
              <a:tabLst/>
              <a:defRPr/>
            </a:pPr>
            <a:r>
              <a:rPr kumimoji="0" lang="bg-BG" sz="2400" i="0" u="none" strike="noStrike" kern="0" cap="none" spc="0" normalizeH="0" baseline="0" noProof="0" dirty="0">
                <a:ln>
                  <a:noFill/>
                </a:ln>
                <a:solidFill>
                  <a:srgbClr val="F5340B"/>
                </a:solidFill>
                <a:effectLst/>
                <a:uLnTx/>
                <a:uFillTx/>
                <a:sym typeface="Barlow Condensed SemiBold"/>
              </a:rPr>
              <a:t>- Алеко Константинов</a:t>
            </a:r>
            <a:endParaRPr kumimoji="0" lang="bg-BG" sz="2400" i="0" u="none" strike="noStrike" kern="0" cap="none" spc="0" normalizeH="0" baseline="0" noProof="0" dirty="0">
              <a:ln>
                <a:noFill/>
              </a:ln>
              <a:solidFill>
                <a:srgbClr val="F5340B"/>
              </a:solidFill>
              <a:effectLst/>
              <a:uLnTx/>
              <a:uFillTx/>
              <a:latin typeface="Barlow Condensed SemiBold"/>
              <a:sym typeface="Barlow Condensed SemiBold"/>
            </a:endParaRPr>
          </a:p>
        </p:txBody>
      </p:sp>
      <p:sp>
        <p:nvSpPr>
          <p:cNvPr id="9" name="Google Shape;1102;p46">
            <a:extLst>
              <a:ext uri="{FF2B5EF4-FFF2-40B4-BE49-F238E27FC236}">
                <a16:creationId xmlns:a16="http://schemas.microsoft.com/office/drawing/2014/main" id="{549421BB-1301-4835-9A3E-9716C96C1F27}"/>
              </a:ext>
            </a:extLst>
          </p:cNvPr>
          <p:cNvSpPr txBox="1">
            <a:spLocks/>
          </p:cNvSpPr>
          <p:nvPr/>
        </p:nvSpPr>
        <p:spPr>
          <a:xfrm flipH="1">
            <a:off x="3684021" y="255799"/>
            <a:ext cx="614216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Barlow Condensed SemiBold"/>
              <a:buNone/>
              <a:defRPr sz="72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3000" dirty="0"/>
              <a:t>04 | Философия на педагога</a:t>
            </a:r>
          </a:p>
        </p:txBody>
      </p:sp>
      <p:cxnSp>
        <p:nvCxnSpPr>
          <p:cNvPr id="10" name="Google Shape;927;p32">
            <a:extLst>
              <a:ext uri="{FF2B5EF4-FFF2-40B4-BE49-F238E27FC236}">
                <a16:creationId xmlns:a16="http://schemas.microsoft.com/office/drawing/2014/main" id="{6F03ECE9-B055-46E7-A803-0188C7ECEBEF}"/>
              </a:ext>
            </a:extLst>
          </p:cNvPr>
          <p:cNvCxnSpPr>
            <a:cxnSpLocks/>
          </p:cNvCxnSpPr>
          <p:nvPr/>
        </p:nvCxnSpPr>
        <p:spPr>
          <a:xfrm>
            <a:off x="3684021" y="833599"/>
            <a:ext cx="5459979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4193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 Creative CV XL by Slidesgo">
  <a:themeElements>
    <a:clrScheme name="Simple Light">
      <a:dk1>
        <a:srgbClr val="434343"/>
      </a:dk1>
      <a:lt1>
        <a:srgbClr val="E9E6E1"/>
      </a:lt1>
      <a:dk2>
        <a:srgbClr val="0C2E3A"/>
      </a:dk2>
      <a:lt2>
        <a:srgbClr val="018790"/>
      </a:lt2>
      <a:accent1>
        <a:srgbClr val="FFD497"/>
      </a:accent1>
      <a:accent2>
        <a:srgbClr val="1DCDC3"/>
      </a:accent2>
      <a:accent3>
        <a:srgbClr val="78001B"/>
      </a:accent3>
      <a:accent4>
        <a:srgbClr val="F5340B"/>
      </a:accent4>
      <a:accent5>
        <a:srgbClr val="FF823B"/>
      </a:accent5>
      <a:accent6>
        <a:srgbClr val="FFA73B"/>
      </a:accent6>
      <a:hlink>
        <a:srgbClr val="1DCDC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429</Words>
  <Application>Microsoft Office PowerPoint</Application>
  <PresentationFormat>Презентация на цял екран (16:9)</PresentationFormat>
  <Paragraphs>76</Paragraphs>
  <Slides>11</Slides>
  <Notes>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20" baseType="lpstr">
      <vt:lpstr>Montserrat Light</vt:lpstr>
      <vt:lpstr>Fira Sans Extra Condensed Medium</vt:lpstr>
      <vt:lpstr>Arial</vt:lpstr>
      <vt:lpstr>Barlow Condensed</vt:lpstr>
      <vt:lpstr>Arvo</vt:lpstr>
      <vt:lpstr>Roboto Condensed</vt:lpstr>
      <vt:lpstr>Barlow Condensed SemiBold</vt:lpstr>
      <vt:lpstr>Barlow Condensed Medium</vt:lpstr>
      <vt:lpstr>My Creative CV XL by Slidesgo</vt:lpstr>
      <vt:lpstr>Професионално портфолио</vt:lpstr>
      <vt:lpstr>Отговорности на педагога</vt:lpstr>
      <vt:lpstr>01 | Информация за мен</vt:lpstr>
      <vt:lpstr>Контакти</vt:lpstr>
      <vt:lpstr>02 | Образование</vt:lpstr>
      <vt:lpstr>02 | Обучение</vt:lpstr>
      <vt:lpstr>2021-</vt:lpstr>
      <vt:lpstr>03 | Участие в проектна дейност</vt:lpstr>
      <vt:lpstr>„Опознай родината за да я обикнеш“</vt:lpstr>
      <vt:lpstr>Презентация на PowerPoint</vt:lpstr>
      <vt:lpstr>06 | Приложения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Професионално портфолио</dc:title>
  <dc:creator>HP Laptop</dc:creator>
  <cp:lastModifiedBy>Анелия Г. Вичева</cp:lastModifiedBy>
  <cp:revision>4</cp:revision>
  <dcterms:modified xsi:type="dcterms:W3CDTF">2021-09-16T15:56:33Z</dcterms:modified>
</cp:coreProperties>
</file>